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5" r:id="rId1"/>
    <p:sldMasterId id="2147484453" r:id="rId2"/>
  </p:sldMasterIdLst>
  <p:notesMasterIdLst>
    <p:notesMasterId r:id="rId15"/>
  </p:notesMasterIdLst>
  <p:handoutMasterIdLst>
    <p:handoutMasterId r:id="rId16"/>
  </p:handoutMasterIdLst>
  <p:sldIdLst>
    <p:sldId id="348" r:id="rId3"/>
    <p:sldId id="440" r:id="rId4"/>
    <p:sldId id="437" r:id="rId5"/>
    <p:sldId id="441" r:id="rId6"/>
    <p:sldId id="443" r:id="rId7"/>
    <p:sldId id="451" r:id="rId8"/>
    <p:sldId id="452" r:id="rId9"/>
    <p:sldId id="448" r:id="rId10"/>
    <p:sldId id="449" r:id="rId11"/>
    <p:sldId id="450" r:id="rId12"/>
    <p:sldId id="456" r:id="rId13"/>
    <p:sldId id="454" r:id="rId14"/>
  </p:sldIdLst>
  <p:sldSz cx="12192000" cy="6858000"/>
  <p:notesSz cx="7010400" cy="92964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Gimmestad" initials="MG" lastIdx="1" clrIdx="0">
    <p:extLst>
      <p:ext uri="{19B8F6BF-5375-455C-9EA6-DF929625EA0E}">
        <p15:presenceInfo xmlns:p15="http://schemas.microsoft.com/office/powerpoint/2012/main" userId="Megan Gimmest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03A"/>
    <a:srgbClr val="AE562C"/>
    <a:srgbClr val="4A362B"/>
    <a:srgbClr val="FACD62"/>
    <a:srgbClr val="759C6C"/>
    <a:srgbClr val="000000"/>
    <a:srgbClr val="312D2A"/>
    <a:srgbClr val="FFFFFF"/>
    <a:srgbClr val="FCFBFA"/>
    <a:srgbClr val="8B8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50"/>
  </p:normalViewPr>
  <p:slideViewPr>
    <p:cSldViewPr snapToGrid="0" snapToObjects="1">
      <p:cViewPr varScale="1">
        <p:scale>
          <a:sx n="67" d="100"/>
          <a:sy n="67" d="100"/>
        </p:scale>
        <p:origin x="568" y="4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BC8FE-B290-4754-8B28-81D6F185CB78}" type="doc">
      <dgm:prSet loTypeId="urn:microsoft.com/office/officeart/2005/8/layout/chevron2" loCatId="process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en-IN"/>
        </a:p>
      </dgm:t>
    </dgm:pt>
    <dgm:pt modelId="{2514FA02-AF9A-4A3C-9846-E4828D54B768}">
      <dgm:prSet phldrT="[Text]"/>
      <dgm:spPr/>
      <dgm:t>
        <a:bodyPr/>
        <a:lstStyle/>
        <a:p>
          <a:r>
            <a:rPr lang="en-US" dirty="0"/>
            <a:t>Week 1</a:t>
          </a:r>
          <a:endParaRPr lang="en-IN" dirty="0"/>
        </a:p>
      </dgm:t>
    </dgm:pt>
    <dgm:pt modelId="{E00DDC64-5EA5-44B4-882B-78D899EB163E}" type="parTrans" cxnId="{4ABCE838-EFF2-4F79-9A51-F89431632D12}">
      <dgm:prSet/>
      <dgm:spPr/>
      <dgm:t>
        <a:bodyPr/>
        <a:lstStyle/>
        <a:p>
          <a:endParaRPr lang="en-IN"/>
        </a:p>
      </dgm:t>
    </dgm:pt>
    <dgm:pt modelId="{7F886166-0B43-4257-B5E2-11342A8B74AC}" type="sibTrans" cxnId="{4ABCE838-EFF2-4F79-9A51-F89431632D12}">
      <dgm:prSet/>
      <dgm:spPr/>
      <dgm:t>
        <a:bodyPr/>
        <a:lstStyle/>
        <a:p>
          <a:endParaRPr lang="en-IN"/>
        </a:p>
      </dgm:t>
    </dgm:pt>
    <dgm:pt modelId="{D82DE9B6-3E7F-43E3-906F-2A1468B7C371}">
      <dgm:prSet phldrT="[Text]"/>
      <dgm:spPr/>
      <dgm:t>
        <a:bodyPr/>
        <a:lstStyle/>
        <a:p>
          <a:r>
            <a:rPr lang="en-US" dirty="0"/>
            <a:t>Learnt about Java and setup Eclipse</a:t>
          </a:r>
          <a:endParaRPr lang="en-IN" dirty="0"/>
        </a:p>
      </dgm:t>
    </dgm:pt>
    <dgm:pt modelId="{30BA7671-EA58-4D16-9E4F-2F5583BE0B67}" type="parTrans" cxnId="{1B04C023-60B2-494F-BA43-CB133562A5B9}">
      <dgm:prSet/>
      <dgm:spPr/>
      <dgm:t>
        <a:bodyPr/>
        <a:lstStyle/>
        <a:p>
          <a:endParaRPr lang="en-IN"/>
        </a:p>
      </dgm:t>
    </dgm:pt>
    <dgm:pt modelId="{B993891E-A5CE-4153-8B66-09A270F25FC0}" type="sibTrans" cxnId="{1B04C023-60B2-494F-BA43-CB133562A5B9}">
      <dgm:prSet/>
      <dgm:spPr/>
      <dgm:t>
        <a:bodyPr/>
        <a:lstStyle/>
        <a:p>
          <a:endParaRPr lang="en-IN"/>
        </a:p>
      </dgm:t>
    </dgm:pt>
    <dgm:pt modelId="{27E8C3ED-0BA8-46A4-910B-535ED97E211C}">
      <dgm:prSet phldrT="[Text]"/>
      <dgm:spPr/>
      <dgm:t>
        <a:bodyPr/>
        <a:lstStyle/>
        <a:p>
          <a:r>
            <a:rPr lang="en-US" dirty="0"/>
            <a:t>Created a rudimentary code for finding &lt;script&gt; tags and encoding them</a:t>
          </a:r>
          <a:endParaRPr lang="en-IN" dirty="0"/>
        </a:p>
      </dgm:t>
    </dgm:pt>
    <dgm:pt modelId="{7EFF339C-F5AB-4E08-8228-B701B412FC54}" type="parTrans" cxnId="{033A26BF-143B-430F-8465-9DD4384E0C5C}">
      <dgm:prSet/>
      <dgm:spPr/>
      <dgm:t>
        <a:bodyPr/>
        <a:lstStyle/>
        <a:p>
          <a:endParaRPr lang="en-IN"/>
        </a:p>
      </dgm:t>
    </dgm:pt>
    <dgm:pt modelId="{4D3B78DF-E0F1-4984-95A6-1B6342670AD2}" type="sibTrans" cxnId="{033A26BF-143B-430F-8465-9DD4384E0C5C}">
      <dgm:prSet/>
      <dgm:spPr/>
      <dgm:t>
        <a:bodyPr/>
        <a:lstStyle/>
        <a:p>
          <a:endParaRPr lang="en-IN"/>
        </a:p>
      </dgm:t>
    </dgm:pt>
    <dgm:pt modelId="{B891C826-C096-4BA4-A8E4-BB0311E7818B}">
      <dgm:prSet phldrT="[Text]"/>
      <dgm:spPr/>
      <dgm:t>
        <a:bodyPr/>
        <a:lstStyle/>
        <a:p>
          <a:r>
            <a:rPr lang="en-US" dirty="0"/>
            <a:t>Created a </a:t>
          </a:r>
          <a:r>
            <a:rPr lang="en-US" dirty="0" err="1"/>
            <a:t>ScriptDataBinder</a:t>
          </a:r>
          <a:r>
            <a:rPr lang="en-US" dirty="0"/>
            <a:t> class for accessing a configuration file for encoding using a </a:t>
          </a:r>
          <a:r>
            <a:rPr lang="en-US" dirty="0" err="1"/>
            <a:t>Hashmap</a:t>
          </a:r>
          <a:r>
            <a:rPr lang="en-US" dirty="0"/>
            <a:t> of </a:t>
          </a:r>
          <a:r>
            <a:rPr lang="en-US" dirty="0" err="1"/>
            <a:t>Hashmaps</a:t>
          </a:r>
          <a:r>
            <a:rPr lang="en-US" dirty="0"/>
            <a:t> as table</a:t>
          </a:r>
          <a:endParaRPr lang="en-IN" dirty="0"/>
        </a:p>
      </dgm:t>
    </dgm:pt>
    <dgm:pt modelId="{8A7DEBA1-9578-420D-BA66-CD88148F6843}" type="parTrans" cxnId="{A042363C-94CF-4439-A4CC-040C57CE90F5}">
      <dgm:prSet/>
      <dgm:spPr/>
      <dgm:t>
        <a:bodyPr/>
        <a:lstStyle/>
        <a:p>
          <a:endParaRPr lang="en-IN"/>
        </a:p>
      </dgm:t>
    </dgm:pt>
    <dgm:pt modelId="{6BBDABBD-0E96-47ED-BE6B-0AA27BC1C1C9}" type="sibTrans" cxnId="{A042363C-94CF-4439-A4CC-040C57CE90F5}">
      <dgm:prSet/>
      <dgm:spPr/>
      <dgm:t>
        <a:bodyPr/>
        <a:lstStyle/>
        <a:p>
          <a:endParaRPr lang="en-IN"/>
        </a:p>
      </dgm:t>
    </dgm:pt>
    <dgm:pt modelId="{6BAC2214-2022-44AB-990A-47CE3B4BB358}">
      <dgm:prSet phldrT="[Text]"/>
      <dgm:spPr/>
      <dgm:t>
        <a:bodyPr/>
        <a:lstStyle/>
        <a:p>
          <a:r>
            <a:rPr lang="en-US" dirty="0"/>
            <a:t>Week 3</a:t>
          </a:r>
          <a:endParaRPr lang="en-IN" dirty="0"/>
        </a:p>
      </dgm:t>
    </dgm:pt>
    <dgm:pt modelId="{84122966-94DB-4036-8F1A-7C5F1C4402FF}" type="parTrans" cxnId="{3159D37C-BDE2-4066-A0A5-0549AF1A6BE6}">
      <dgm:prSet/>
      <dgm:spPr/>
      <dgm:t>
        <a:bodyPr/>
        <a:lstStyle/>
        <a:p>
          <a:endParaRPr lang="en-IN"/>
        </a:p>
      </dgm:t>
    </dgm:pt>
    <dgm:pt modelId="{1ABA341D-3752-4B23-9C6C-B64940EB0BC1}" type="sibTrans" cxnId="{3159D37C-BDE2-4066-A0A5-0549AF1A6BE6}">
      <dgm:prSet/>
      <dgm:spPr/>
      <dgm:t>
        <a:bodyPr/>
        <a:lstStyle/>
        <a:p>
          <a:endParaRPr lang="en-IN"/>
        </a:p>
      </dgm:t>
    </dgm:pt>
    <dgm:pt modelId="{F5AFB7ED-0E73-4CAE-A8A5-6BDFAA368FD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Created </a:t>
          </a:r>
          <a:r>
            <a:rPr lang="en-US" dirty="0" err="1"/>
            <a:t>ScriptEncoder</a:t>
          </a:r>
          <a:r>
            <a:rPr lang="en-US" dirty="0"/>
            <a:t> class which reads the input files, encodes/decodes the same and writes the processed file to output folder.</a:t>
          </a:r>
          <a:endParaRPr lang="en-IN" dirty="0"/>
        </a:p>
      </dgm:t>
    </dgm:pt>
    <dgm:pt modelId="{4DA19DAE-FA40-433D-8532-A5331EAC805E}" type="parTrans" cxnId="{5C3CF0C4-D822-4C9A-913A-FDB8E43FF471}">
      <dgm:prSet/>
      <dgm:spPr/>
      <dgm:t>
        <a:bodyPr/>
        <a:lstStyle/>
        <a:p>
          <a:endParaRPr lang="en-IN"/>
        </a:p>
      </dgm:t>
    </dgm:pt>
    <dgm:pt modelId="{AB668706-EE73-4974-91E6-D039C51F2777}" type="sibTrans" cxnId="{5C3CF0C4-D822-4C9A-913A-FDB8E43FF471}">
      <dgm:prSet/>
      <dgm:spPr/>
      <dgm:t>
        <a:bodyPr/>
        <a:lstStyle/>
        <a:p>
          <a:endParaRPr lang="en-IN"/>
        </a:p>
      </dgm:t>
    </dgm:pt>
    <dgm:pt modelId="{0651CA22-2DA3-4749-A9B4-2C69FC38E820}">
      <dgm:prSet/>
      <dgm:spPr/>
      <dgm:t>
        <a:bodyPr/>
        <a:lstStyle/>
        <a:p>
          <a:r>
            <a:rPr lang="en-US" dirty="0"/>
            <a:t>Used Regex function and Patter Matcher in Java to identify the tag patterns. </a:t>
          </a:r>
        </a:p>
      </dgm:t>
    </dgm:pt>
    <dgm:pt modelId="{D6AD146F-5188-4B83-BDB5-B712DCFA350D}" type="parTrans" cxnId="{2F1D593D-D9C2-4F12-984E-4E77939FE470}">
      <dgm:prSet/>
      <dgm:spPr/>
      <dgm:t>
        <a:bodyPr/>
        <a:lstStyle/>
        <a:p>
          <a:endParaRPr lang="en-IN"/>
        </a:p>
      </dgm:t>
    </dgm:pt>
    <dgm:pt modelId="{FC3C7170-8AB5-4840-983E-1CFF6D33AA32}" type="sibTrans" cxnId="{2F1D593D-D9C2-4F12-984E-4E77939FE470}">
      <dgm:prSet/>
      <dgm:spPr/>
      <dgm:t>
        <a:bodyPr/>
        <a:lstStyle/>
        <a:p>
          <a:endParaRPr lang="en-IN"/>
        </a:p>
      </dgm:t>
    </dgm:pt>
    <dgm:pt modelId="{A9EBA9E4-6890-434C-8126-B699468DC86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Using .htm configuration tables for user friendly experience for modifying the configurations</a:t>
          </a:r>
          <a:endParaRPr lang="en-IN" dirty="0"/>
        </a:p>
      </dgm:t>
    </dgm:pt>
    <dgm:pt modelId="{A4239CA0-38F0-4E89-B6F1-F0AEDB586403}" type="parTrans" cxnId="{7347D298-16A7-4C91-9661-D256E6D7874F}">
      <dgm:prSet/>
      <dgm:spPr/>
      <dgm:t>
        <a:bodyPr/>
        <a:lstStyle/>
        <a:p>
          <a:endParaRPr lang="en-IN"/>
        </a:p>
      </dgm:t>
    </dgm:pt>
    <dgm:pt modelId="{2AD577A4-2FAD-4FB5-9DBF-B66AD0E4F7C1}" type="sibTrans" cxnId="{7347D298-16A7-4C91-9661-D256E6D7874F}">
      <dgm:prSet/>
      <dgm:spPr/>
      <dgm:t>
        <a:bodyPr/>
        <a:lstStyle/>
        <a:p>
          <a:endParaRPr lang="en-IN"/>
        </a:p>
      </dgm:t>
    </dgm:pt>
    <dgm:pt modelId="{CCEA75CD-CDCA-4C85-BFFF-04C7790F5273}">
      <dgm:prSet phldrT="[Text]"/>
      <dgm:spPr/>
      <dgm:t>
        <a:bodyPr/>
        <a:lstStyle/>
        <a:p>
          <a:r>
            <a:rPr lang="en-US" dirty="0"/>
            <a:t>Week 2</a:t>
          </a:r>
          <a:endParaRPr lang="en-IN" dirty="0"/>
        </a:p>
      </dgm:t>
    </dgm:pt>
    <dgm:pt modelId="{BB48F620-748C-4584-A0C9-61B1491C8BFB}" type="sibTrans" cxnId="{2277399B-0550-4FD3-A04A-FE1A73EDD813}">
      <dgm:prSet/>
      <dgm:spPr/>
      <dgm:t>
        <a:bodyPr/>
        <a:lstStyle/>
        <a:p>
          <a:endParaRPr lang="en-IN"/>
        </a:p>
      </dgm:t>
    </dgm:pt>
    <dgm:pt modelId="{A2A524CB-FB9D-42F5-B6E7-D100F15965A2}" type="parTrans" cxnId="{2277399B-0550-4FD3-A04A-FE1A73EDD813}">
      <dgm:prSet/>
      <dgm:spPr/>
      <dgm:t>
        <a:bodyPr/>
        <a:lstStyle/>
        <a:p>
          <a:endParaRPr lang="en-IN"/>
        </a:p>
      </dgm:t>
    </dgm:pt>
    <dgm:pt modelId="{CB12543F-7813-4506-83E5-2E66A3860E36}" type="pres">
      <dgm:prSet presAssocID="{954BC8FE-B290-4754-8B28-81D6F185CB78}" presName="linearFlow" presStyleCnt="0">
        <dgm:presLayoutVars>
          <dgm:dir/>
          <dgm:animLvl val="lvl"/>
          <dgm:resizeHandles val="exact"/>
        </dgm:presLayoutVars>
      </dgm:prSet>
      <dgm:spPr/>
    </dgm:pt>
    <dgm:pt modelId="{1CC030FA-4FFD-4AE7-B32B-FF2FB19A2BA6}" type="pres">
      <dgm:prSet presAssocID="{2514FA02-AF9A-4A3C-9846-E4828D54B768}" presName="composite" presStyleCnt="0"/>
      <dgm:spPr/>
    </dgm:pt>
    <dgm:pt modelId="{2B88CBEB-8623-4A0D-8266-E3F58F66A6BE}" type="pres">
      <dgm:prSet presAssocID="{2514FA02-AF9A-4A3C-9846-E4828D54B76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DB0DC3D-3570-4209-AC20-5B62B888A00B}" type="pres">
      <dgm:prSet presAssocID="{2514FA02-AF9A-4A3C-9846-E4828D54B768}" presName="descendantText" presStyleLbl="alignAcc1" presStyleIdx="0" presStyleCnt="3">
        <dgm:presLayoutVars>
          <dgm:bulletEnabled val="1"/>
        </dgm:presLayoutVars>
      </dgm:prSet>
      <dgm:spPr/>
    </dgm:pt>
    <dgm:pt modelId="{8800675F-9A08-482C-AF7D-BC845F39AB8D}" type="pres">
      <dgm:prSet presAssocID="{7F886166-0B43-4257-B5E2-11342A8B74AC}" presName="sp" presStyleCnt="0"/>
      <dgm:spPr/>
    </dgm:pt>
    <dgm:pt modelId="{8DEADF96-2D00-486A-932A-4C27B556C888}" type="pres">
      <dgm:prSet presAssocID="{CCEA75CD-CDCA-4C85-BFFF-04C7790F5273}" presName="composite" presStyleCnt="0"/>
      <dgm:spPr/>
    </dgm:pt>
    <dgm:pt modelId="{AEAFB297-3570-45D7-8EB8-850F46CBBDF3}" type="pres">
      <dgm:prSet presAssocID="{CCEA75CD-CDCA-4C85-BFFF-04C7790F527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20B1CC0-E3AC-46C2-B675-F9F28DCA84AA}" type="pres">
      <dgm:prSet presAssocID="{CCEA75CD-CDCA-4C85-BFFF-04C7790F5273}" presName="descendantText" presStyleLbl="alignAcc1" presStyleIdx="1" presStyleCnt="3">
        <dgm:presLayoutVars>
          <dgm:bulletEnabled val="1"/>
        </dgm:presLayoutVars>
      </dgm:prSet>
      <dgm:spPr/>
    </dgm:pt>
    <dgm:pt modelId="{648E8D23-4C64-43A3-867F-9C34405CD744}" type="pres">
      <dgm:prSet presAssocID="{BB48F620-748C-4584-A0C9-61B1491C8BFB}" presName="sp" presStyleCnt="0"/>
      <dgm:spPr/>
    </dgm:pt>
    <dgm:pt modelId="{8CDD9A04-756D-4DD5-ACFA-A6C1A8642E55}" type="pres">
      <dgm:prSet presAssocID="{6BAC2214-2022-44AB-990A-47CE3B4BB358}" presName="composite" presStyleCnt="0"/>
      <dgm:spPr/>
    </dgm:pt>
    <dgm:pt modelId="{A8B957AE-033A-4282-9692-2F69B1C4A66B}" type="pres">
      <dgm:prSet presAssocID="{6BAC2214-2022-44AB-990A-47CE3B4BB35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DB881F2-FF48-4183-91E0-305D510F8CEB}" type="pres">
      <dgm:prSet presAssocID="{6BAC2214-2022-44AB-990A-47CE3B4BB35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B04C023-60B2-494F-BA43-CB133562A5B9}" srcId="{2514FA02-AF9A-4A3C-9846-E4828D54B768}" destId="{D82DE9B6-3E7F-43E3-906F-2A1468B7C371}" srcOrd="0" destOrd="0" parTransId="{30BA7671-EA58-4D16-9E4F-2F5583BE0B67}" sibTransId="{B993891E-A5CE-4153-8B66-09A270F25FC0}"/>
    <dgm:cxn modelId="{D78F4D2B-D085-4846-898D-9B73F7BB40CF}" type="presOf" srcId="{D82DE9B6-3E7F-43E3-906F-2A1468B7C371}" destId="{1DB0DC3D-3570-4209-AC20-5B62B888A00B}" srcOrd="0" destOrd="0" presId="urn:microsoft.com/office/officeart/2005/8/layout/chevron2"/>
    <dgm:cxn modelId="{A79B3C2E-CBE8-4807-ACF7-832F588B5D25}" type="presOf" srcId="{0651CA22-2DA3-4749-A9B4-2C69FC38E820}" destId="{4DB881F2-FF48-4183-91E0-305D510F8CEB}" srcOrd="0" destOrd="1" presId="urn:microsoft.com/office/officeart/2005/8/layout/chevron2"/>
    <dgm:cxn modelId="{58CEF032-1B5B-404B-88B4-997B1B4EA4FE}" type="presOf" srcId="{B891C826-C096-4BA4-A8E4-BB0311E7818B}" destId="{820B1CC0-E3AC-46C2-B675-F9F28DCA84AA}" srcOrd="0" destOrd="1" presId="urn:microsoft.com/office/officeart/2005/8/layout/chevron2"/>
    <dgm:cxn modelId="{4ABCE838-EFF2-4F79-9A51-F89431632D12}" srcId="{954BC8FE-B290-4754-8B28-81D6F185CB78}" destId="{2514FA02-AF9A-4A3C-9846-E4828D54B768}" srcOrd="0" destOrd="0" parTransId="{E00DDC64-5EA5-44B4-882B-78D899EB163E}" sibTransId="{7F886166-0B43-4257-B5E2-11342A8B74AC}"/>
    <dgm:cxn modelId="{BF52AC3A-6B21-4677-89E1-7AC6A9EB14B5}" type="presOf" srcId="{6BAC2214-2022-44AB-990A-47CE3B4BB358}" destId="{A8B957AE-033A-4282-9692-2F69B1C4A66B}" srcOrd="0" destOrd="0" presId="urn:microsoft.com/office/officeart/2005/8/layout/chevron2"/>
    <dgm:cxn modelId="{A042363C-94CF-4439-A4CC-040C57CE90F5}" srcId="{CCEA75CD-CDCA-4C85-BFFF-04C7790F5273}" destId="{B891C826-C096-4BA4-A8E4-BB0311E7818B}" srcOrd="1" destOrd="0" parTransId="{8A7DEBA1-9578-420D-BA66-CD88148F6843}" sibTransId="{6BBDABBD-0E96-47ED-BE6B-0AA27BC1C1C9}"/>
    <dgm:cxn modelId="{2F1D593D-D9C2-4F12-984E-4E77939FE470}" srcId="{6BAC2214-2022-44AB-990A-47CE3B4BB358}" destId="{0651CA22-2DA3-4749-A9B4-2C69FC38E820}" srcOrd="1" destOrd="0" parTransId="{D6AD146F-5188-4B83-BDB5-B712DCFA350D}" sibTransId="{FC3C7170-8AB5-4840-983E-1CFF6D33AA32}"/>
    <dgm:cxn modelId="{7BE26357-ADB2-4B67-8EA4-1CE93FD5F4B3}" type="presOf" srcId="{954BC8FE-B290-4754-8B28-81D6F185CB78}" destId="{CB12543F-7813-4506-83E5-2E66A3860E36}" srcOrd="0" destOrd="0" presId="urn:microsoft.com/office/officeart/2005/8/layout/chevron2"/>
    <dgm:cxn modelId="{3159D37C-BDE2-4066-A0A5-0549AF1A6BE6}" srcId="{954BC8FE-B290-4754-8B28-81D6F185CB78}" destId="{6BAC2214-2022-44AB-990A-47CE3B4BB358}" srcOrd="2" destOrd="0" parTransId="{84122966-94DB-4036-8F1A-7C5F1C4402FF}" sibTransId="{1ABA341D-3752-4B23-9C6C-B64940EB0BC1}"/>
    <dgm:cxn modelId="{7347D298-16A7-4C91-9661-D256E6D7874F}" srcId="{CCEA75CD-CDCA-4C85-BFFF-04C7790F5273}" destId="{A9EBA9E4-6890-434C-8126-B699468DC866}" srcOrd="0" destOrd="0" parTransId="{A4239CA0-38F0-4E89-B6F1-F0AEDB586403}" sibTransId="{2AD577A4-2FAD-4FB5-9DBF-B66AD0E4F7C1}"/>
    <dgm:cxn modelId="{2277399B-0550-4FD3-A04A-FE1A73EDD813}" srcId="{954BC8FE-B290-4754-8B28-81D6F185CB78}" destId="{CCEA75CD-CDCA-4C85-BFFF-04C7790F5273}" srcOrd="1" destOrd="0" parTransId="{A2A524CB-FB9D-42F5-B6E7-D100F15965A2}" sibTransId="{BB48F620-748C-4584-A0C9-61B1491C8BFB}"/>
    <dgm:cxn modelId="{2A57D69F-2C8A-4BE7-B2BA-9CE9F336BC16}" type="presOf" srcId="{27E8C3ED-0BA8-46A4-910B-535ED97E211C}" destId="{1DB0DC3D-3570-4209-AC20-5B62B888A00B}" srcOrd="0" destOrd="1" presId="urn:microsoft.com/office/officeart/2005/8/layout/chevron2"/>
    <dgm:cxn modelId="{426E0EBF-6858-4566-8033-984D885C84D8}" type="presOf" srcId="{A9EBA9E4-6890-434C-8126-B699468DC866}" destId="{820B1CC0-E3AC-46C2-B675-F9F28DCA84AA}" srcOrd="0" destOrd="0" presId="urn:microsoft.com/office/officeart/2005/8/layout/chevron2"/>
    <dgm:cxn modelId="{033A26BF-143B-430F-8465-9DD4384E0C5C}" srcId="{2514FA02-AF9A-4A3C-9846-E4828D54B768}" destId="{27E8C3ED-0BA8-46A4-910B-535ED97E211C}" srcOrd="1" destOrd="0" parTransId="{7EFF339C-F5AB-4E08-8228-B701B412FC54}" sibTransId="{4D3B78DF-E0F1-4984-95A6-1B6342670AD2}"/>
    <dgm:cxn modelId="{5C3CF0C4-D822-4C9A-913A-FDB8E43FF471}" srcId="{6BAC2214-2022-44AB-990A-47CE3B4BB358}" destId="{F5AFB7ED-0E73-4CAE-A8A5-6BDFAA368FD4}" srcOrd="0" destOrd="0" parTransId="{4DA19DAE-FA40-433D-8532-A5331EAC805E}" sibTransId="{AB668706-EE73-4974-91E6-D039C51F2777}"/>
    <dgm:cxn modelId="{EA90ADE1-B336-4F9D-AC52-051DB4704CCE}" type="presOf" srcId="{F5AFB7ED-0E73-4CAE-A8A5-6BDFAA368FD4}" destId="{4DB881F2-FF48-4183-91E0-305D510F8CEB}" srcOrd="0" destOrd="0" presId="urn:microsoft.com/office/officeart/2005/8/layout/chevron2"/>
    <dgm:cxn modelId="{BE950FE4-0712-437A-90FC-72064CB9C2AE}" type="presOf" srcId="{2514FA02-AF9A-4A3C-9846-E4828D54B768}" destId="{2B88CBEB-8623-4A0D-8266-E3F58F66A6BE}" srcOrd="0" destOrd="0" presId="urn:microsoft.com/office/officeart/2005/8/layout/chevron2"/>
    <dgm:cxn modelId="{3952EFF3-940A-4F65-9B7E-E0E3E4EEF52A}" type="presOf" srcId="{CCEA75CD-CDCA-4C85-BFFF-04C7790F5273}" destId="{AEAFB297-3570-45D7-8EB8-850F46CBBDF3}" srcOrd="0" destOrd="0" presId="urn:microsoft.com/office/officeart/2005/8/layout/chevron2"/>
    <dgm:cxn modelId="{6939AEB3-AA2B-45EA-A25C-8FDB9CF994D7}" type="presParOf" srcId="{CB12543F-7813-4506-83E5-2E66A3860E36}" destId="{1CC030FA-4FFD-4AE7-B32B-FF2FB19A2BA6}" srcOrd="0" destOrd="0" presId="urn:microsoft.com/office/officeart/2005/8/layout/chevron2"/>
    <dgm:cxn modelId="{8C6D784F-48D6-41BB-9DBE-0F49053585D5}" type="presParOf" srcId="{1CC030FA-4FFD-4AE7-B32B-FF2FB19A2BA6}" destId="{2B88CBEB-8623-4A0D-8266-E3F58F66A6BE}" srcOrd="0" destOrd="0" presId="urn:microsoft.com/office/officeart/2005/8/layout/chevron2"/>
    <dgm:cxn modelId="{6007E010-80B8-4990-83D0-B1A0E1E9C347}" type="presParOf" srcId="{1CC030FA-4FFD-4AE7-B32B-FF2FB19A2BA6}" destId="{1DB0DC3D-3570-4209-AC20-5B62B888A00B}" srcOrd="1" destOrd="0" presId="urn:microsoft.com/office/officeart/2005/8/layout/chevron2"/>
    <dgm:cxn modelId="{020953AD-C1D5-4E6C-9123-1185A6D4DB5C}" type="presParOf" srcId="{CB12543F-7813-4506-83E5-2E66A3860E36}" destId="{8800675F-9A08-482C-AF7D-BC845F39AB8D}" srcOrd="1" destOrd="0" presId="urn:microsoft.com/office/officeart/2005/8/layout/chevron2"/>
    <dgm:cxn modelId="{E6128BC5-BE47-4AA6-BEA3-6E76E68941D0}" type="presParOf" srcId="{CB12543F-7813-4506-83E5-2E66A3860E36}" destId="{8DEADF96-2D00-486A-932A-4C27B556C888}" srcOrd="2" destOrd="0" presId="urn:microsoft.com/office/officeart/2005/8/layout/chevron2"/>
    <dgm:cxn modelId="{52CF1CB6-A020-45B5-9C9B-D7027E885946}" type="presParOf" srcId="{8DEADF96-2D00-486A-932A-4C27B556C888}" destId="{AEAFB297-3570-45D7-8EB8-850F46CBBDF3}" srcOrd="0" destOrd="0" presId="urn:microsoft.com/office/officeart/2005/8/layout/chevron2"/>
    <dgm:cxn modelId="{8C1C3EC4-619B-4674-BB64-EF57A262AAF2}" type="presParOf" srcId="{8DEADF96-2D00-486A-932A-4C27B556C888}" destId="{820B1CC0-E3AC-46C2-B675-F9F28DCA84AA}" srcOrd="1" destOrd="0" presId="urn:microsoft.com/office/officeart/2005/8/layout/chevron2"/>
    <dgm:cxn modelId="{5F6CF413-2853-43B5-906C-7572B879A5D1}" type="presParOf" srcId="{CB12543F-7813-4506-83E5-2E66A3860E36}" destId="{648E8D23-4C64-43A3-867F-9C34405CD744}" srcOrd="3" destOrd="0" presId="urn:microsoft.com/office/officeart/2005/8/layout/chevron2"/>
    <dgm:cxn modelId="{4CCB64E3-D013-44FE-B04B-5A819DD28DAB}" type="presParOf" srcId="{CB12543F-7813-4506-83E5-2E66A3860E36}" destId="{8CDD9A04-756D-4DD5-ACFA-A6C1A8642E55}" srcOrd="4" destOrd="0" presId="urn:microsoft.com/office/officeart/2005/8/layout/chevron2"/>
    <dgm:cxn modelId="{1FE62D49-1E78-4B26-80C3-7DDA563F3B30}" type="presParOf" srcId="{8CDD9A04-756D-4DD5-ACFA-A6C1A8642E55}" destId="{A8B957AE-033A-4282-9692-2F69B1C4A66B}" srcOrd="0" destOrd="0" presId="urn:microsoft.com/office/officeart/2005/8/layout/chevron2"/>
    <dgm:cxn modelId="{6B75D765-6626-43D6-BF58-5028F00DDDB8}" type="presParOf" srcId="{8CDD9A04-756D-4DD5-ACFA-A6C1A8642E55}" destId="{4DB881F2-FF48-4183-91E0-305D510F8CE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4BC8FE-B290-4754-8B28-81D6F185CB78}" type="doc">
      <dgm:prSet loTypeId="urn:microsoft.com/office/officeart/2005/8/layout/chevron2" loCatId="process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en-IN"/>
        </a:p>
      </dgm:t>
    </dgm:pt>
    <dgm:pt modelId="{CCAF1437-60B2-4A61-B179-E371639A1C5E}">
      <dgm:prSet phldrT="[Text]"/>
      <dgm:spPr/>
      <dgm:t>
        <a:bodyPr/>
        <a:lstStyle/>
        <a:p>
          <a:r>
            <a:rPr lang="en-US" dirty="0"/>
            <a:t>Week 5</a:t>
          </a:r>
          <a:endParaRPr lang="en-IN" dirty="0"/>
        </a:p>
      </dgm:t>
    </dgm:pt>
    <dgm:pt modelId="{5E01DBF3-7730-4565-9556-699038B50D94}" type="parTrans" cxnId="{263DCEA2-FCAA-4446-AED5-6200909AA22C}">
      <dgm:prSet/>
      <dgm:spPr/>
      <dgm:t>
        <a:bodyPr/>
        <a:lstStyle/>
        <a:p>
          <a:endParaRPr lang="en-IN"/>
        </a:p>
      </dgm:t>
    </dgm:pt>
    <dgm:pt modelId="{F2535471-E317-4459-BB64-E8EFE2F89D67}" type="sibTrans" cxnId="{263DCEA2-FCAA-4446-AED5-6200909AA22C}">
      <dgm:prSet/>
      <dgm:spPr/>
      <dgm:t>
        <a:bodyPr/>
        <a:lstStyle/>
        <a:p>
          <a:endParaRPr lang="en-IN"/>
        </a:p>
      </dgm:t>
    </dgm:pt>
    <dgm:pt modelId="{32B94987-105E-4347-A5E0-8988427B6275}">
      <dgm:prSet phldrT="[Text]"/>
      <dgm:spPr/>
      <dgm:t>
        <a:bodyPr/>
        <a:lstStyle/>
        <a:p>
          <a:r>
            <a:rPr lang="en-US" dirty="0"/>
            <a:t>Week 6</a:t>
          </a:r>
          <a:endParaRPr lang="en-IN" dirty="0"/>
        </a:p>
      </dgm:t>
    </dgm:pt>
    <dgm:pt modelId="{4CDFC586-F84C-44F8-B26D-9446F79E7A51}" type="parTrans" cxnId="{E2CA5FC0-142A-44C2-8CCE-D03E6FA669BE}">
      <dgm:prSet/>
      <dgm:spPr/>
      <dgm:t>
        <a:bodyPr/>
        <a:lstStyle/>
        <a:p>
          <a:endParaRPr lang="en-IN"/>
        </a:p>
      </dgm:t>
    </dgm:pt>
    <dgm:pt modelId="{02A1600C-F175-43A3-AF39-92D631022198}" type="sibTrans" cxnId="{E2CA5FC0-142A-44C2-8CCE-D03E6FA669BE}">
      <dgm:prSet/>
      <dgm:spPr/>
      <dgm:t>
        <a:bodyPr/>
        <a:lstStyle/>
        <a:p>
          <a:endParaRPr lang="en-IN"/>
        </a:p>
      </dgm:t>
    </dgm:pt>
    <dgm:pt modelId="{DE6F9747-8D26-467E-83DE-05EEF734C7E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Using and </a:t>
          </a:r>
          <a:r>
            <a:rPr lang="en-US" dirty="0"/>
            <a:t>multithreading to simultaneously process many files making the process time efficient.</a:t>
          </a:r>
          <a:endParaRPr lang="en-IN" dirty="0"/>
        </a:p>
      </dgm:t>
    </dgm:pt>
    <dgm:pt modelId="{2B070299-A84F-4DB1-8884-866D71D02086}" type="parTrans" cxnId="{3474D16F-A51D-42D4-9A1C-9C606BC130E2}">
      <dgm:prSet/>
      <dgm:spPr/>
      <dgm:t>
        <a:bodyPr/>
        <a:lstStyle/>
        <a:p>
          <a:endParaRPr lang="en-IN"/>
        </a:p>
      </dgm:t>
    </dgm:pt>
    <dgm:pt modelId="{FDEAC6C6-251D-4F5C-AC6F-429770BA9388}" type="sibTrans" cxnId="{3474D16F-A51D-42D4-9A1C-9C606BC130E2}">
      <dgm:prSet/>
      <dgm:spPr/>
      <dgm:t>
        <a:bodyPr/>
        <a:lstStyle/>
        <a:p>
          <a:endParaRPr lang="en-IN"/>
        </a:p>
      </dgm:t>
    </dgm:pt>
    <dgm:pt modelId="{3DD17D0B-C8B6-47B7-96E5-B9C1489E5CAB}">
      <dgm:prSet/>
      <dgm:spPr/>
      <dgm:t>
        <a:bodyPr/>
        <a:lstStyle/>
        <a:p>
          <a:r>
            <a:rPr lang="en-US" dirty="0"/>
            <a:t>Reading whole </a:t>
          </a:r>
          <a:r>
            <a:rPr lang="en-US" dirty="0" err="1"/>
            <a:t>JExecutor</a:t>
          </a:r>
          <a:r>
            <a:rPr lang="en-US" dirty="0"/>
            <a:t> Framework ava File in fixed size blocks which makes our program memory efficient and able to handle large files</a:t>
          </a:r>
          <a:endParaRPr lang="en-IN" dirty="0"/>
        </a:p>
      </dgm:t>
    </dgm:pt>
    <dgm:pt modelId="{6A6F2F30-F79D-4ECF-98EB-54E03844B2A6}" type="parTrans" cxnId="{65E4375B-4FD3-4D88-980B-585001969DA1}">
      <dgm:prSet/>
      <dgm:spPr/>
      <dgm:t>
        <a:bodyPr/>
        <a:lstStyle/>
        <a:p>
          <a:endParaRPr lang="en-IN"/>
        </a:p>
      </dgm:t>
    </dgm:pt>
    <dgm:pt modelId="{561A3CE4-97B9-40C2-8A2A-2A7B1D7D6AC5}" type="sibTrans" cxnId="{65E4375B-4FD3-4D88-980B-585001969DA1}">
      <dgm:prSet/>
      <dgm:spPr/>
      <dgm:t>
        <a:bodyPr/>
        <a:lstStyle/>
        <a:p>
          <a:endParaRPr lang="en-IN"/>
        </a:p>
      </dgm:t>
    </dgm:pt>
    <dgm:pt modelId="{907DE7F4-65FA-40AB-884D-BF8926DE38D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Creating tag separated HTML file for all 2600 payloads</a:t>
          </a:r>
          <a:endParaRPr lang="en-IN" dirty="0"/>
        </a:p>
      </dgm:t>
    </dgm:pt>
    <dgm:pt modelId="{0AFFC7F2-C265-466D-9281-5D52EB06C9CD}" type="parTrans" cxnId="{E2F306A0-15B4-4F91-9738-DD74B05271D3}">
      <dgm:prSet/>
      <dgm:spPr/>
      <dgm:t>
        <a:bodyPr/>
        <a:lstStyle/>
        <a:p>
          <a:endParaRPr lang="en-IN"/>
        </a:p>
      </dgm:t>
    </dgm:pt>
    <dgm:pt modelId="{0011AE08-8F79-403C-A4A6-1D05042F9E33}" type="sibTrans" cxnId="{E2F306A0-15B4-4F91-9738-DD74B05271D3}">
      <dgm:prSet/>
      <dgm:spPr/>
      <dgm:t>
        <a:bodyPr/>
        <a:lstStyle/>
        <a:p>
          <a:endParaRPr lang="en-IN"/>
        </a:p>
      </dgm:t>
    </dgm:pt>
    <dgm:pt modelId="{0DFC6CD5-84E7-4991-AF8C-CB01266C12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Learning about SVN repository and using Tortoise SVN to upload our code files into Oracle Server</a:t>
          </a:r>
          <a:endParaRPr lang="en-IN" dirty="0"/>
        </a:p>
      </dgm:t>
    </dgm:pt>
    <dgm:pt modelId="{E2913151-17FC-4735-AFF6-8618E286A868}" type="parTrans" cxnId="{20F9165A-8E7E-45C8-B905-EAE922CD5272}">
      <dgm:prSet/>
      <dgm:spPr/>
      <dgm:t>
        <a:bodyPr/>
        <a:lstStyle/>
        <a:p>
          <a:endParaRPr lang="en-IN"/>
        </a:p>
      </dgm:t>
    </dgm:pt>
    <dgm:pt modelId="{275F0AA8-87B4-4819-BD3E-9A5EE8FB50E6}" type="sibTrans" cxnId="{20F9165A-8E7E-45C8-B905-EAE922CD5272}">
      <dgm:prSet/>
      <dgm:spPr/>
      <dgm:t>
        <a:bodyPr/>
        <a:lstStyle/>
        <a:p>
          <a:endParaRPr lang="en-IN"/>
        </a:p>
      </dgm:t>
    </dgm:pt>
    <dgm:pt modelId="{B846699F-5A76-4F1E-838E-1A50EFDC068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Learning about Java Logger and the</a:t>
          </a:r>
          <a:r>
            <a:rPr lang="en-US" b="1" dirty="0"/>
            <a:t> log4j </a:t>
          </a:r>
          <a:r>
            <a:rPr lang="en-US" dirty="0"/>
            <a:t>logger, and then used Java Logger in the program instead of SysOut Functions to manage the logs more efficiently</a:t>
          </a:r>
          <a:endParaRPr lang="en-IN" dirty="0"/>
        </a:p>
      </dgm:t>
    </dgm:pt>
    <dgm:pt modelId="{697F1B2A-E741-43BE-A3FC-A8C4046D52DE}" type="parTrans" cxnId="{BFA0508A-9AD9-4FBA-97CA-444E91BAF4C2}">
      <dgm:prSet/>
      <dgm:spPr/>
      <dgm:t>
        <a:bodyPr/>
        <a:lstStyle/>
        <a:p>
          <a:endParaRPr lang="en-IN"/>
        </a:p>
      </dgm:t>
    </dgm:pt>
    <dgm:pt modelId="{8472F0BB-D849-4A00-A4D9-4E32BB754FA7}" type="sibTrans" cxnId="{BFA0508A-9AD9-4FBA-97CA-444E91BAF4C2}">
      <dgm:prSet/>
      <dgm:spPr/>
      <dgm:t>
        <a:bodyPr/>
        <a:lstStyle/>
        <a:p>
          <a:endParaRPr lang="en-IN"/>
        </a:p>
      </dgm:t>
    </dgm:pt>
    <dgm:pt modelId="{194E51B2-095E-4E5D-98CB-F50A1DBD097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Successfully testing the code for complete payloads</a:t>
          </a:r>
          <a:endParaRPr lang="en-IN" dirty="0"/>
        </a:p>
      </dgm:t>
    </dgm:pt>
    <dgm:pt modelId="{5345E92C-F203-4C1B-99E6-9B16954D6FBA}" type="parTrans" cxnId="{EE4C1AE1-ACDE-4F3A-A2B6-EA5D7FFFE3AA}">
      <dgm:prSet/>
      <dgm:spPr/>
      <dgm:t>
        <a:bodyPr/>
        <a:lstStyle/>
        <a:p>
          <a:endParaRPr lang="en-IN"/>
        </a:p>
      </dgm:t>
    </dgm:pt>
    <dgm:pt modelId="{DA8653E3-3A00-428D-A42B-1F30FB00731C}" type="sibTrans" cxnId="{EE4C1AE1-ACDE-4F3A-A2B6-EA5D7FFFE3AA}">
      <dgm:prSet/>
      <dgm:spPr/>
      <dgm:t>
        <a:bodyPr/>
        <a:lstStyle/>
        <a:p>
          <a:endParaRPr lang="en-IN"/>
        </a:p>
      </dgm:t>
    </dgm:pt>
    <dgm:pt modelId="{342BE982-766B-4639-9224-A1BFE04E751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Reading about and Configuring the log4J logger to log information in log files instead of console.</a:t>
          </a:r>
          <a:endParaRPr lang="en-US" dirty="0"/>
        </a:p>
      </dgm:t>
    </dgm:pt>
    <dgm:pt modelId="{821FD148-6312-4C3A-B237-45F353C352FA}" type="parTrans" cxnId="{2BBA2A70-2F32-413A-A8D1-DC816FD162D9}">
      <dgm:prSet/>
      <dgm:spPr/>
      <dgm:t>
        <a:bodyPr/>
        <a:lstStyle/>
        <a:p>
          <a:endParaRPr lang="en-IN"/>
        </a:p>
      </dgm:t>
    </dgm:pt>
    <dgm:pt modelId="{DD1B8AF7-499B-44EE-802C-8C3545D102B5}" type="sibTrans" cxnId="{2BBA2A70-2F32-413A-A8D1-DC816FD162D9}">
      <dgm:prSet/>
      <dgm:spPr/>
      <dgm:t>
        <a:bodyPr/>
        <a:lstStyle/>
        <a:p>
          <a:endParaRPr lang="en-IN"/>
        </a:p>
      </dgm:t>
    </dgm:pt>
    <dgm:pt modelId="{42689E93-E609-4D5A-AC9D-BA03FC4EB94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Creating a separate Script Encoder Decoder Main file which provides functionality to the user to access the program passing the input files and features to be incorporated</a:t>
          </a:r>
        </a:p>
      </dgm:t>
    </dgm:pt>
    <dgm:pt modelId="{E1CCC806-1617-4BF9-A116-C1E03E48A848}" type="parTrans" cxnId="{51175750-D0B8-406A-AE12-A20898680D66}">
      <dgm:prSet/>
      <dgm:spPr/>
      <dgm:t>
        <a:bodyPr/>
        <a:lstStyle/>
        <a:p>
          <a:endParaRPr lang="en-IN"/>
        </a:p>
      </dgm:t>
    </dgm:pt>
    <dgm:pt modelId="{9A252268-368D-4F04-AD76-4FDBE456B279}" type="sibTrans" cxnId="{51175750-D0B8-406A-AE12-A20898680D66}">
      <dgm:prSet/>
      <dgm:spPr/>
      <dgm:t>
        <a:bodyPr/>
        <a:lstStyle/>
        <a:p>
          <a:endParaRPr lang="en-IN"/>
        </a:p>
      </dgm:t>
    </dgm:pt>
    <dgm:pt modelId="{E4BBC881-AE2D-4AF7-941C-13E515B9F1D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Creating executable JAR files file and testing the same with the all payloads</a:t>
          </a:r>
        </a:p>
      </dgm:t>
    </dgm:pt>
    <dgm:pt modelId="{6D284B09-81E0-4DBA-970D-3293262E5EE3}" type="parTrans" cxnId="{66A7010D-F278-4505-B5E5-192ABD441CE8}">
      <dgm:prSet/>
      <dgm:spPr/>
      <dgm:t>
        <a:bodyPr/>
        <a:lstStyle/>
        <a:p>
          <a:endParaRPr lang="en-IN"/>
        </a:p>
      </dgm:t>
    </dgm:pt>
    <dgm:pt modelId="{CFA6A6E6-4CAE-495B-9E8E-FEB0AA7331C2}" type="sibTrans" cxnId="{66A7010D-F278-4505-B5E5-192ABD441CE8}">
      <dgm:prSet/>
      <dgm:spPr/>
      <dgm:t>
        <a:bodyPr/>
        <a:lstStyle/>
        <a:p>
          <a:endParaRPr lang="en-IN"/>
        </a:p>
      </dgm:t>
    </dgm:pt>
    <dgm:pt modelId="{EBF43814-9B3F-45B1-912F-B0CE810FFEFB}">
      <dgm:prSet phldrT="[Text]"/>
      <dgm:spPr/>
      <dgm:t>
        <a:bodyPr/>
        <a:lstStyle/>
        <a:p>
          <a:r>
            <a:rPr lang="en-US" dirty="0"/>
            <a:t>Week 4</a:t>
          </a:r>
          <a:endParaRPr lang="en-IN" dirty="0"/>
        </a:p>
      </dgm:t>
    </dgm:pt>
    <dgm:pt modelId="{30661094-028A-48BF-838F-0D4945B5C246}" type="sibTrans" cxnId="{4E0C49F0-3B1B-4299-932B-64937B9DB7BA}">
      <dgm:prSet/>
      <dgm:spPr/>
      <dgm:t>
        <a:bodyPr/>
        <a:lstStyle/>
        <a:p>
          <a:endParaRPr lang="en-IN"/>
        </a:p>
      </dgm:t>
    </dgm:pt>
    <dgm:pt modelId="{C737F097-AE18-4DC9-A652-4B38CE865701}" type="parTrans" cxnId="{4E0C49F0-3B1B-4299-932B-64937B9DB7BA}">
      <dgm:prSet/>
      <dgm:spPr/>
      <dgm:t>
        <a:bodyPr/>
        <a:lstStyle/>
        <a:p>
          <a:endParaRPr lang="en-IN"/>
        </a:p>
      </dgm:t>
    </dgm:pt>
    <dgm:pt modelId="{E825D9BB-216C-42C9-8BD1-8408FE52A56F}" type="pres">
      <dgm:prSet presAssocID="{954BC8FE-B290-4754-8B28-81D6F185CB78}" presName="linearFlow" presStyleCnt="0">
        <dgm:presLayoutVars>
          <dgm:dir/>
          <dgm:animLvl val="lvl"/>
          <dgm:resizeHandles val="exact"/>
        </dgm:presLayoutVars>
      </dgm:prSet>
      <dgm:spPr/>
    </dgm:pt>
    <dgm:pt modelId="{974C371B-9CE8-4C81-9E56-51D657E630DE}" type="pres">
      <dgm:prSet presAssocID="{EBF43814-9B3F-45B1-912F-B0CE810FFEFB}" presName="composite" presStyleCnt="0"/>
      <dgm:spPr/>
    </dgm:pt>
    <dgm:pt modelId="{E46E36CF-F6B3-4DFA-98F9-2D8B58E188EC}" type="pres">
      <dgm:prSet presAssocID="{EBF43814-9B3F-45B1-912F-B0CE810FFEF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6823CBA-F8B4-4C11-9E2C-9BE8582273DB}" type="pres">
      <dgm:prSet presAssocID="{EBF43814-9B3F-45B1-912F-B0CE810FFEFB}" presName="descendantText" presStyleLbl="alignAcc1" presStyleIdx="0" presStyleCnt="3">
        <dgm:presLayoutVars>
          <dgm:bulletEnabled val="1"/>
        </dgm:presLayoutVars>
      </dgm:prSet>
      <dgm:spPr/>
    </dgm:pt>
    <dgm:pt modelId="{7BE265AC-A5FB-4F52-8B65-5C968AF5E88E}" type="pres">
      <dgm:prSet presAssocID="{30661094-028A-48BF-838F-0D4945B5C246}" presName="sp" presStyleCnt="0"/>
      <dgm:spPr/>
    </dgm:pt>
    <dgm:pt modelId="{59213976-994F-41C6-97FA-3D47E8E953F8}" type="pres">
      <dgm:prSet presAssocID="{CCAF1437-60B2-4A61-B179-E371639A1C5E}" presName="composite" presStyleCnt="0"/>
      <dgm:spPr/>
    </dgm:pt>
    <dgm:pt modelId="{51D3AB19-245C-4B43-B1F3-81924A665587}" type="pres">
      <dgm:prSet presAssocID="{CCAF1437-60B2-4A61-B179-E371639A1C5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3035EFF-39CC-4AF6-9685-1587E63F0242}" type="pres">
      <dgm:prSet presAssocID="{CCAF1437-60B2-4A61-B179-E371639A1C5E}" presName="descendantText" presStyleLbl="alignAcc1" presStyleIdx="1" presStyleCnt="3">
        <dgm:presLayoutVars>
          <dgm:bulletEnabled val="1"/>
        </dgm:presLayoutVars>
      </dgm:prSet>
      <dgm:spPr/>
    </dgm:pt>
    <dgm:pt modelId="{216009D6-642F-4F45-BFAE-870F83B435F2}" type="pres">
      <dgm:prSet presAssocID="{F2535471-E317-4459-BB64-E8EFE2F89D67}" presName="sp" presStyleCnt="0"/>
      <dgm:spPr/>
    </dgm:pt>
    <dgm:pt modelId="{E2912F5F-8ECA-44EF-B5EC-DC8F719B76A1}" type="pres">
      <dgm:prSet presAssocID="{32B94987-105E-4347-A5E0-8988427B6275}" presName="composite" presStyleCnt="0"/>
      <dgm:spPr/>
    </dgm:pt>
    <dgm:pt modelId="{3E26AA81-F4AC-4E7E-A39B-9183B0DD3518}" type="pres">
      <dgm:prSet presAssocID="{32B94987-105E-4347-A5E0-8988427B627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54FBC5D-D478-48C5-8BFF-2BE0412AEA5D}" type="pres">
      <dgm:prSet presAssocID="{32B94987-105E-4347-A5E0-8988427B6275}" presName="descendantText" presStyleLbl="alignAcc1" presStyleIdx="2" presStyleCnt="3" custScaleY="184178">
        <dgm:presLayoutVars>
          <dgm:bulletEnabled val="1"/>
        </dgm:presLayoutVars>
      </dgm:prSet>
      <dgm:spPr/>
    </dgm:pt>
  </dgm:ptLst>
  <dgm:cxnLst>
    <dgm:cxn modelId="{66A7010D-F278-4505-B5E5-192ABD441CE8}" srcId="{32B94987-105E-4347-A5E0-8988427B6275}" destId="{E4BBC881-AE2D-4AF7-941C-13E515B9F1D5}" srcOrd="4" destOrd="0" parTransId="{6D284B09-81E0-4DBA-970D-3293262E5EE3}" sibTransId="{CFA6A6E6-4CAE-495B-9E8E-FEB0AA7331C2}"/>
    <dgm:cxn modelId="{26EB452A-13FA-44FC-A8CC-8148612A8EB9}" type="presOf" srcId="{342BE982-766B-4639-9224-A1BFE04E7513}" destId="{054FBC5D-D478-48C5-8BFF-2BE0412AEA5D}" srcOrd="0" destOrd="2" presId="urn:microsoft.com/office/officeart/2005/8/layout/chevron2"/>
    <dgm:cxn modelId="{74AA5B36-C688-4585-AC12-926B5E31D8D5}" type="presOf" srcId="{EBF43814-9B3F-45B1-912F-B0CE810FFEFB}" destId="{E46E36CF-F6B3-4DFA-98F9-2D8B58E188EC}" srcOrd="0" destOrd="0" presId="urn:microsoft.com/office/officeart/2005/8/layout/chevron2"/>
    <dgm:cxn modelId="{A5C9D83A-59C1-4006-ABEB-9C4284830EDB}" type="presOf" srcId="{907DE7F4-65FA-40AB-884D-BF8926DE38D1}" destId="{054FBC5D-D478-48C5-8BFF-2BE0412AEA5D}" srcOrd="0" destOrd="0" presId="urn:microsoft.com/office/officeart/2005/8/layout/chevron2"/>
    <dgm:cxn modelId="{65E4375B-4FD3-4D88-980B-585001969DA1}" srcId="{EBF43814-9B3F-45B1-912F-B0CE810FFEFB}" destId="{3DD17D0B-C8B6-47B7-96E5-B9C1489E5CAB}" srcOrd="1" destOrd="0" parTransId="{6A6F2F30-F79D-4ECF-98EB-54E03844B2A6}" sibTransId="{561A3CE4-97B9-40C2-8A2A-2A7B1D7D6AC5}"/>
    <dgm:cxn modelId="{F5C2DD4D-9243-493B-B75D-B20552AE11E7}" type="presOf" srcId="{42689E93-E609-4D5A-AC9D-BA03FC4EB945}" destId="{054FBC5D-D478-48C5-8BFF-2BE0412AEA5D}" srcOrd="0" destOrd="3" presId="urn:microsoft.com/office/officeart/2005/8/layout/chevron2"/>
    <dgm:cxn modelId="{3474D16F-A51D-42D4-9A1C-9C606BC130E2}" srcId="{EBF43814-9B3F-45B1-912F-B0CE810FFEFB}" destId="{DE6F9747-8D26-467E-83DE-05EEF734C7EF}" srcOrd="0" destOrd="0" parTransId="{2B070299-A84F-4DB1-8884-866D71D02086}" sibTransId="{FDEAC6C6-251D-4F5C-AC6F-429770BA9388}"/>
    <dgm:cxn modelId="{2BBA2A70-2F32-413A-A8D1-DC816FD162D9}" srcId="{32B94987-105E-4347-A5E0-8988427B6275}" destId="{342BE982-766B-4639-9224-A1BFE04E7513}" srcOrd="2" destOrd="0" parTransId="{821FD148-6312-4C3A-B237-45F353C352FA}" sibTransId="{DD1B8AF7-499B-44EE-802C-8C3545D102B5}"/>
    <dgm:cxn modelId="{51175750-D0B8-406A-AE12-A20898680D66}" srcId="{32B94987-105E-4347-A5E0-8988427B6275}" destId="{42689E93-E609-4D5A-AC9D-BA03FC4EB945}" srcOrd="3" destOrd="0" parTransId="{E1CCC806-1617-4BF9-A116-C1E03E48A848}" sibTransId="{9A252268-368D-4F04-AD76-4FDBE456B279}"/>
    <dgm:cxn modelId="{B2DDF050-CC33-4AA8-8E40-53DD43A9C512}" type="presOf" srcId="{E4BBC881-AE2D-4AF7-941C-13E515B9F1D5}" destId="{054FBC5D-D478-48C5-8BFF-2BE0412AEA5D}" srcOrd="0" destOrd="4" presId="urn:microsoft.com/office/officeart/2005/8/layout/chevron2"/>
    <dgm:cxn modelId="{8B3C1E52-8E3C-4248-AF72-58DBE90C17C0}" type="presOf" srcId="{194E51B2-095E-4E5D-98CB-F50A1DBD097A}" destId="{054FBC5D-D478-48C5-8BFF-2BE0412AEA5D}" srcOrd="0" destOrd="1" presId="urn:microsoft.com/office/officeart/2005/8/layout/chevron2"/>
    <dgm:cxn modelId="{8C584D77-8321-45B1-AB8A-B86870C7B6B5}" type="presOf" srcId="{0DFC6CD5-84E7-4991-AF8C-CB01266C1283}" destId="{83035EFF-39CC-4AF6-9685-1587E63F0242}" srcOrd="0" destOrd="0" presId="urn:microsoft.com/office/officeart/2005/8/layout/chevron2"/>
    <dgm:cxn modelId="{9C1A2F78-983A-46D8-BBDB-8D1812645FF0}" type="presOf" srcId="{954BC8FE-B290-4754-8B28-81D6F185CB78}" destId="{E825D9BB-216C-42C9-8BD1-8408FE52A56F}" srcOrd="0" destOrd="0" presId="urn:microsoft.com/office/officeart/2005/8/layout/chevron2"/>
    <dgm:cxn modelId="{20F9165A-8E7E-45C8-B905-EAE922CD5272}" srcId="{CCAF1437-60B2-4A61-B179-E371639A1C5E}" destId="{0DFC6CD5-84E7-4991-AF8C-CB01266C1283}" srcOrd="0" destOrd="0" parTransId="{E2913151-17FC-4735-AFF6-8618E286A868}" sibTransId="{275F0AA8-87B4-4819-BD3E-9A5EE8FB50E6}"/>
    <dgm:cxn modelId="{A014C184-9E23-418C-8FE2-C09665DA1999}" type="presOf" srcId="{CCAF1437-60B2-4A61-B179-E371639A1C5E}" destId="{51D3AB19-245C-4B43-B1F3-81924A665587}" srcOrd="0" destOrd="0" presId="urn:microsoft.com/office/officeart/2005/8/layout/chevron2"/>
    <dgm:cxn modelId="{BFA0508A-9AD9-4FBA-97CA-444E91BAF4C2}" srcId="{CCAF1437-60B2-4A61-B179-E371639A1C5E}" destId="{B846699F-5A76-4F1E-838E-1A50EFDC0684}" srcOrd="1" destOrd="0" parTransId="{697F1B2A-E741-43BE-A3FC-A8C4046D52DE}" sibTransId="{8472F0BB-D849-4A00-A4D9-4E32BB754FA7}"/>
    <dgm:cxn modelId="{E2F306A0-15B4-4F91-9738-DD74B05271D3}" srcId="{32B94987-105E-4347-A5E0-8988427B6275}" destId="{907DE7F4-65FA-40AB-884D-BF8926DE38D1}" srcOrd="0" destOrd="0" parTransId="{0AFFC7F2-C265-466D-9281-5D52EB06C9CD}" sibTransId="{0011AE08-8F79-403C-A4A6-1D05042F9E33}"/>
    <dgm:cxn modelId="{263DCEA2-FCAA-4446-AED5-6200909AA22C}" srcId="{954BC8FE-B290-4754-8B28-81D6F185CB78}" destId="{CCAF1437-60B2-4A61-B179-E371639A1C5E}" srcOrd="1" destOrd="0" parTransId="{5E01DBF3-7730-4565-9556-699038B50D94}" sibTransId="{F2535471-E317-4459-BB64-E8EFE2F89D67}"/>
    <dgm:cxn modelId="{AADEDABA-BADD-4D96-B6D6-828E959BA6B2}" type="presOf" srcId="{32B94987-105E-4347-A5E0-8988427B6275}" destId="{3E26AA81-F4AC-4E7E-A39B-9183B0DD3518}" srcOrd="0" destOrd="0" presId="urn:microsoft.com/office/officeart/2005/8/layout/chevron2"/>
    <dgm:cxn modelId="{76A3BDBF-D073-4A9F-BA31-0DB4B745816F}" type="presOf" srcId="{DE6F9747-8D26-467E-83DE-05EEF734C7EF}" destId="{66823CBA-F8B4-4C11-9E2C-9BE8582273DB}" srcOrd="0" destOrd="0" presId="urn:microsoft.com/office/officeart/2005/8/layout/chevron2"/>
    <dgm:cxn modelId="{E2CA5FC0-142A-44C2-8CCE-D03E6FA669BE}" srcId="{954BC8FE-B290-4754-8B28-81D6F185CB78}" destId="{32B94987-105E-4347-A5E0-8988427B6275}" srcOrd="2" destOrd="0" parTransId="{4CDFC586-F84C-44F8-B26D-9446F79E7A51}" sibTransId="{02A1600C-F175-43A3-AF39-92D631022198}"/>
    <dgm:cxn modelId="{6BCCC4D4-D662-4521-878B-94DEAE2E185D}" type="presOf" srcId="{B846699F-5A76-4F1E-838E-1A50EFDC0684}" destId="{83035EFF-39CC-4AF6-9685-1587E63F0242}" srcOrd="0" destOrd="1" presId="urn:microsoft.com/office/officeart/2005/8/layout/chevron2"/>
    <dgm:cxn modelId="{0DD277D7-21DD-437D-B17D-CB23ADC278C4}" type="presOf" srcId="{3DD17D0B-C8B6-47B7-96E5-B9C1489E5CAB}" destId="{66823CBA-F8B4-4C11-9E2C-9BE8582273DB}" srcOrd="0" destOrd="1" presId="urn:microsoft.com/office/officeart/2005/8/layout/chevron2"/>
    <dgm:cxn modelId="{EE4C1AE1-ACDE-4F3A-A2B6-EA5D7FFFE3AA}" srcId="{32B94987-105E-4347-A5E0-8988427B6275}" destId="{194E51B2-095E-4E5D-98CB-F50A1DBD097A}" srcOrd="1" destOrd="0" parTransId="{5345E92C-F203-4C1B-99E6-9B16954D6FBA}" sibTransId="{DA8653E3-3A00-428D-A42B-1F30FB00731C}"/>
    <dgm:cxn modelId="{4E0C49F0-3B1B-4299-932B-64937B9DB7BA}" srcId="{954BC8FE-B290-4754-8B28-81D6F185CB78}" destId="{EBF43814-9B3F-45B1-912F-B0CE810FFEFB}" srcOrd="0" destOrd="0" parTransId="{C737F097-AE18-4DC9-A652-4B38CE865701}" sibTransId="{30661094-028A-48BF-838F-0D4945B5C246}"/>
    <dgm:cxn modelId="{2A02A709-5038-444C-A547-DAA08DDA97EE}" type="presParOf" srcId="{E825D9BB-216C-42C9-8BD1-8408FE52A56F}" destId="{974C371B-9CE8-4C81-9E56-51D657E630DE}" srcOrd="0" destOrd="0" presId="urn:microsoft.com/office/officeart/2005/8/layout/chevron2"/>
    <dgm:cxn modelId="{0B4936B9-A842-4CB2-BDCA-E70BA0E7B642}" type="presParOf" srcId="{974C371B-9CE8-4C81-9E56-51D657E630DE}" destId="{E46E36CF-F6B3-4DFA-98F9-2D8B58E188EC}" srcOrd="0" destOrd="0" presId="urn:microsoft.com/office/officeart/2005/8/layout/chevron2"/>
    <dgm:cxn modelId="{38998D65-9652-4088-935A-38EBF98B99C8}" type="presParOf" srcId="{974C371B-9CE8-4C81-9E56-51D657E630DE}" destId="{66823CBA-F8B4-4C11-9E2C-9BE8582273DB}" srcOrd="1" destOrd="0" presId="urn:microsoft.com/office/officeart/2005/8/layout/chevron2"/>
    <dgm:cxn modelId="{BECD704B-E95D-4AB2-9891-3943118100E2}" type="presParOf" srcId="{E825D9BB-216C-42C9-8BD1-8408FE52A56F}" destId="{7BE265AC-A5FB-4F52-8B65-5C968AF5E88E}" srcOrd="1" destOrd="0" presId="urn:microsoft.com/office/officeart/2005/8/layout/chevron2"/>
    <dgm:cxn modelId="{49BD42D6-B1DA-488F-A214-CBD389FEA9B2}" type="presParOf" srcId="{E825D9BB-216C-42C9-8BD1-8408FE52A56F}" destId="{59213976-994F-41C6-97FA-3D47E8E953F8}" srcOrd="2" destOrd="0" presId="urn:microsoft.com/office/officeart/2005/8/layout/chevron2"/>
    <dgm:cxn modelId="{7111B102-CD68-4E76-B01E-43CFBC01D112}" type="presParOf" srcId="{59213976-994F-41C6-97FA-3D47E8E953F8}" destId="{51D3AB19-245C-4B43-B1F3-81924A665587}" srcOrd="0" destOrd="0" presId="urn:microsoft.com/office/officeart/2005/8/layout/chevron2"/>
    <dgm:cxn modelId="{FD9E57FF-DCD3-4A75-B8DD-C1E788BFF20F}" type="presParOf" srcId="{59213976-994F-41C6-97FA-3D47E8E953F8}" destId="{83035EFF-39CC-4AF6-9685-1587E63F0242}" srcOrd="1" destOrd="0" presId="urn:microsoft.com/office/officeart/2005/8/layout/chevron2"/>
    <dgm:cxn modelId="{E42BB7BB-7523-4217-B8FC-298741921D95}" type="presParOf" srcId="{E825D9BB-216C-42C9-8BD1-8408FE52A56F}" destId="{216009D6-642F-4F45-BFAE-870F83B435F2}" srcOrd="3" destOrd="0" presId="urn:microsoft.com/office/officeart/2005/8/layout/chevron2"/>
    <dgm:cxn modelId="{0DB1AF38-8D7D-40B3-B48E-5CB791090609}" type="presParOf" srcId="{E825D9BB-216C-42C9-8BD1-8408FE52A56F}" destId="{E2912F5F-8ECA-44EF-B5EC-DC8F719B76A1}" srcOrd="4" destOrd="0" presId="urn:microsoft.com/office/officeart/2005/8/layout/chevron2"/>
    <dgm:cxn modelId="{E15BA446-226E-4EB0-AA73-970B8651244E}" type="presParOf" srcId="{E2912F5F-8ECA-44EF-B5EC-DC8F719B76A1}" destId="{3E26AA81-F4AC-4E7E-A39B-9183B0DD3518}" srcOrd="0" destOrd="0" presId="urn:microsoft.com/office/officeart/2005/8/layout/chevron2"/>
    <dgm:cxn modelId="{86922016-C502-4586-B92B-A87C47163939}" type="presParOf" srcId="{E2912F5F-8ECA-44EF-B5EC-DC8F719B76A1}" destId="{054FBC5D-D478-48C5-8BFF-2BE0412AEA5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8CBEB-8623-4A0D-8266-E3F58F66A6BE}">
      <dsp:nvSpPr>
        <dsp:cNvPr id="0" name=""/>
        <dsp:cNvSpPr/>
      </dsp:nvSpPr>
      <dsp:spPr>
        <a:xfrm rot="5400000">
          <a:off x="-325499" y="329042"/>
          <a:ext cx="2169996" cy="1518997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Week 1</a:t>
          </a:r>
          <a:endParaRPr lang="en-IN" sz="3500" kern="1200" dirty="0"/>
        </a:p>
      </dsp:txBody>
      <dsp:txXfrm rot="-5400000">
        <a:off x="1" y="763042"/>
        <a:ext cx="1518997" cy="650999"/>
      </dsp:txXfrm>
    </dsp:sp>
    <dsp:sp modelId="{1DB0DC3D-3570-4209-AC20-5B62B888A00B}">
      <dsp:nvSpPr>
        <dsp:cNvPr id="0" name=""/>
        <dsp:cNvSpPr/>
      </dsp:nvSpPr>
      <dsp:spPr>
        <a:xfrm rot="5400000">
          <a:off x="5807349" y="-4284808"/>
          <a:ext cx="1410497" cy="998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Learnt about Java and setup Eclipse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Created a rudimentary code for finding &lt;script&gt; tags and encoding them</a:t>
          </a:r>
          <a:endParaRPr lang="en-IN" sz="2000" kern="1200" dirty="0"/>
        </a:p>
      </dsp:txBody>
      <dsp:txXfrm rot="-5400000">
        <a:off x="1518998" y="72398"/>
        <a:ext cx="9918346" cy="1272787"/>
      </dsp:txXfrm>
    </dsp:sp>
    <dsp:sp modelId="{AEAFB297-3570-45D7-8EB8-850F46CBBDF3}">
      <dsp:nvSpPr>
        <dsp:cNvPr id="0" name=""/>
        <dsp:cNvSpPr/>
      </dsp:nvSpPr>
      <dsp:spPr>
        <a:xfrm rot="5400000">
          <a:off x="-325499" y="2309667"/>
          <a:ext cx="2169996" cy="1518997"/>
        </a:xfrm>
        <a:prstGeom prst="chevron">
          <a:avLst/>
        </a:prstGeom>
        <a:solidFill>
          <a:schemeClr val="accent3">
            <a:shade val="80000"/>
            <a:hueOff val="0"/>
            <a:satOff val="598"/>
            <a:lumOff val="9837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598"/>
              <a:lumOff val="983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Week 2</a:t>
          </a:r>
          <a:endParaRPr lang="en-IN" sz="3500" kern="1200" dirty="0"/>
        </a:p>
      </dsp:txBody>
      <dsp:txXfrm rot="-5400000">
        <a:off x="1" y="2743667"/>
        <a:ext cx="1518997" cy="650999"/>
      </dsp:txXfrm>
    </dsp:sp>
    <dsp:sp modelId="{820B1CC0-E3AC-46C2-B675-F9F28DCA84AA}">
      <dsp:nvSpPr>
        <dsp:cNvPr id="0" name=""/>
        <dsp:cNvSpPr/>
      </dsp:nvSpPr>
      <dsp:spPr>
        <a:xfrm rot="5400000">
          <a:off x="5807349" y="-2304183"/>
          <a:ext cx="1410497" cy="998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598"/>
              <a:lumOff val="983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Using .htm configuration tables for user friendly experience for modifying the configurations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Created a </a:t>
          </a:r>
          <a:r>
            <a:rPr lang="en-US" sz="2000" kern="1200" dirty="0" err="1"/>
            <a:t>ScriptDataBinder</a:t>
          </a:r>
          <a:r>
            <a:rPr lang="en-US" sz="2000" kern="1200" dirty="0"/>
            <a:t> class for accessing a configuration file for encoding using a </a:t>
          </a:r>
          <a:r>
            <a:rPr lang="en-US" sz="2000" kern="1200" dirty="0" err="1"/>
            <a:t>Hashmap</a:t>
          </a:r>
          <a:r>
            <a:rPr lang="en-US" sz="2000" kern="1200" dirty="0"/>
            <a:t> of </a:t>
          </a:r>
          <a:r>
            <a:rPr lang="en-US" sz="2000" kern="1200" dirty="0" err="1"/>
            <a:t>Hashmaps</a:t>
          </a:r>
          <a:r>
            <a:rPr lang="en-US" sz="2000" kern="1200" dirty="0"/>
            <a:t> as table</a:t>
          </a:r>
          <a:endParaRPr lang="en-IN" sz="2000" kern="1200" dirty="0"/>
        </a:p>
      </dsp:txBody>
      <dsp:txXfrm rot="-5400000">
        <a:off x="1518998" y="2053023"/>
        <a:ext cx="9918346" cy="1272787"/>
      </dsp:txXfrm>
    </dsp:sp>
    <dsp:sp modelId="{A8B957AE-033A-4282-9692-2F69B1C4A66B}">
      <dsp:nvSpPr>
        <dsp:cNvPr id="0" name=""/>
        <dsp:cNvSpPr/>
      </dsp:nvSpPr>
      <dsp:spPr>
        <a:xfrm rot="5400000">
          <a:off x="-325499" y="4290293"/>
          <a:ext cx="2169996" cy="1518997"/>
        </a:xfrm>
        <a:prstGeom prst="chevron">
          <a:avLst/>
        </a:prstGeom>
        <a:solidFill>
          <a:schemeClr val="accent3">
            <a:shade val="80000"/>
            <a:hueOff val="0"/>
            <a:satOff val="1197"/>
            <a:lumOff val="19674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1197"/>
              <a:lumOff val="1967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Week 3</a:t>
          </a:r>
          <a:endParaRPr lang="en-IN" sz="3500" kern="1200" dirty="0"/>
        </a:p>
      </dsp:txBody>
      <dsp:txXfrm rot="-5400000">
        <a:off x="1" y="4724293"/>
        <a:ext cx="1518997" cy="650999"/>
      </dsp:txXfrm>
    </dsp:sp>
    <dsp:sp modelId="{4DB881F2-FF48-4183-91E0-305D510F8CEB}">
      <dsp:nvSpPr>
        <dsp:cNvPr id="0" name=""/>
        <dsp:cNvSpPr/>
      </dsp:nvSpPr>
      <dsp:spPr>
        <a:xfrm rot="5400000">
          <a:off x="5807349" y="-323558"/>
          <a:ext cx="1410497" cy="998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1197"/>
              <a:lumOff val="1967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Created </a:t>
          </a:r>
          <a:r>
            <a:rPr lang="en-US" sz="2000" kern="1200" dirty="0" err="1"/>
            <a:t>ScriptEncoder</a:t>
          </a:r>
          <a:r>
            <a:rPr lang="en-US" sz="2000" kern="1200" dirty="0"/>
            <a:t> class which reads the input files, encodes/decodes the same and writes the processed file to output folder.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Used Regex function and Patter Matcher in Java to identify the tag patterns. </a:t>
          </a:r>
        </a:p>
      </dsp:txBody>
      <dsp:txXfrm rot="-5400000">
        <a:off x="1518998" y="4033648"/>
        <a:ext cx="9918346" cy="1272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E36CF-F6B3-4DFA-98F9-2D8B58E188EC}">
      <dsp:nvSpPr>
        <dsp:cNvPr id="0" name=""/>
        <dsp:cNvSpPr/>
      </dsp:nvSpPr>
      <dsp:spPr>
        <a:xfrm rot="5400000">
          <a:off x="-301586" y="302767"/>
          <a:ext cx="2010574" cy="1407402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Week 4</a:t>
          </a:r>
          <a:endParaRPr lang="en-IN" sz="3200" kern="1200" dirty="0"/>
        </a:p>
      </dsp:txBody>
      <dsp:txXfrm rot="-5400000">
        <a:off x="0" y="704882"/>
        <a:ext cx="1407402" cy="603172"/>
      </dsp:txXfrm>
    </dsp:sp>
    <dsp:sp modelId="{66823CBA-F8B4-4C11-9E2C-9BE8582273DB}">
      <dsp:nvSpPr>
        <dsp:cNvPr id="0" name=""/>
        <dsp:cNvSpPr/>
      </dsp:nvSpPr>
      <dsp:spPr>
        <a:xfrm rot="5400000">
          <a:off x="5493801" y="-4085217"/>
          <a:ext cx="1306873" cy="94796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/>
            <a:t>Using and </a:t>
          </a:r>
          <a:r>
            <a:rPr lang="en-US" sz="1700" kern="1200" dirty="0"/>
            <a:t>multithreading to simultaneously process many files making the process time efficient.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Reading whole </a:t>
          </a:r>
          <a:r>
            <a:rPr lang="en-US" sz="1700" kern="1200" dirty="0" err="1"/>
            <a:t>JExecutor</a:t>
          </a:r>
          <a:r>
            <a:rPr lang="en-US" sz="1700" kern="1200" dirty="0"/>
            <a:t> Framework ava File in fixed size blocks which makes our program memory efficient and able to handle large files</a:t>
          </a:r>
          <a:endParaRPr lang="en-IN" sz="1700" kern="1200" dirty="0"/>
        </a:p>
      </dsp:txBody>
      <dsp:txXfrm rot="-5400000">
        <a:off x="1407402" y="64978"/>
        <a:ext cx="9415875" cy="1179281"/>
      </dsp:txXfrm>
    </dsp:sp>
    <dsp:sp modelId="{51D3AB19-245C-4B43-B1F3-81924A665587}">
      <dsp:nvSpPr>
        <dsp:cNvPr id="0" name=""/>
        <dsp:cNvSpPr/>
      </dsp:nvSpPr>
      <dsp:spPr>
        <a:xfrm rot="5400000">
          <a:off x="-301586" y="2140711"/>
          <a:ext cx="2010574" cy="1407402"/>
        </a:xfrm>
        <a:prstGeom prst="chevron">
          <a:avLst/>
        </a:prstGeom>
        <a:solidFill>
          <a:schemeClr val="accent3">
            <a:shade val="80000"/>
            <a:hueOff val="0"/>
            <a:satOff val="598"/>
            <a:lumOff val="9837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598"/>
              <a:lumOff val="983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Week 5</a:t>
          </a:r>
          <a:endParaRPr lang="en-IN" sz="3200" kern="1200" dirty="0"/>
        </a:p>
      </dsp:txBody>
      <dsp:txXfrm rot="-5400000">
        <a:off x="0" y="2542826"/>
        <a:ext cx="1407402" cy="603172"/>
      </dsp:txXfrm>
    </dsp:sp>
    <dsp:sp modelId="{83035EFF-39CC-4AF6-9685-1587E63F0242}">
      <dsp:nvSpPr>
        <dsp:cNvPr id="0" name=""/>
        <dsp:cNvSpPr/>
      </dsp:nvSpPr>
      <dsp:spPr>
        <a:xfrm rot="5400000">
          <a:off x="5493801" y="-2247273"/>
          <a:ext cx="1306873" cy="94796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598"/>
              <a:lumOff val="983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Learning about SVN repository and using Tortoise SVN to upload our code files into Oracle Server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Learning about Java Logger and the</a:t>
          </a:r>
          <a:r>
            <a:rPr lang="en-US" sz="1700" b="1" kern="1200" dirty="0"/>
            <a:t> log4j </a:t>
          </a:r>
          <a:r>
            <a:rPr lang="en-US" sz="1700" kern="1200" dirty="0"/>
            <a:t>logger, and then used Java Logger in the program instead of SysOut Functions to manage the logs more efficiently</a:t>
          </a:r>
          <a:endParaRPr lang="en-IN" sz="1700" kern="1200" dirty="0"/>
        </a:p>
      </dsp:txBody>
      <dsp:txXfrm rot="-5400000">
        <a:off x="1407402" y="1902922"/>
        <a:ext cx="9415875" cy="1179281"/>
      </dsp:txXfrm>
    </dsp:sp>
    <dsp:sp modelId="{3E26AA81-F4AC-4E7E-A39B-9183B0DD3518}">
      <dsp:nvSpPr>
        <dsp:cNvPr id="0" name=""/>
        <dsp:cNvSpPr/>
      </dsp:nvSpPr>
      <dsp:spPr>
        <a:xfrm rot="5400000">
          <a:off x="-301586" y="4528705"/>
          <a:ext cx="2010574" cy="1407402"/>
        </a:xfrm>
        <a:prstGeom prst="chevron">
          <a:avLst/>
        </a:prstGeom>
        <a:solidFill>
          <a:schemeClr val="accent3">
            <a:shade val="80000"/>
            <a:hueOff val="0"/>
            <a:satOff val="1197"/>
            <a:lumOff val="19674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1197"/>
              <a:lumOff val="1967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Week 6</a:t>
          </a:r>
          <a:endParaRPr lang="en-IN" sz="3200" kern="1200" dirty="0"/>
        </a:p>
      </dsp:txBody>
      <dsp:txXfrm rot="-5400000">
        <a:off x="0" y="4930820"/>
        <a:ext cx="1407402" cy="603172"/>
      </dsp:txXfrm>
    </dsp:sp>
    <dsp:sp modelId="{054FBC5D-D478-48C5-8BFF-2BE0412AEA5D}">
      <dsp:nvSpPr>
        <dsp:cNvPr id="0" name=""/>
        <dsp:cNvSpPr/>
      </dsp:nvSpPr>
      <dsp:spPr>
        <a:xfrm rot="5400000">
          <a:off x="4943751" y="140719"/>
          <a:ext cx="2406973" cy="94796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1197"/>
              <a:lumOff val="1967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Creating tag separated HTML file for all 2600 payloads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Successfully testing the code for complete payloads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/>
            <a:t>Reading about and Configuring the log4J logger to log information in log files instead of console.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Creating a separate Script Encoder Decoder Main file which provides functionality to the user to access the program passing the input files and features to be incorporated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Creating executable JAR files file and testing the same with the all payloads</a:t>
          </a:r>
        </a:p>
      </dsp:txBody>
      <dsp:txXfrm rot="-5400000">
        <a:off x="1407403" y="3794567"/>
        <a:ext cx="9362172" cy="2171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39" cy="466435"/>
          </a:xfrm>
          <a:prstGeom prst="rect">
            <a:avLst/>
          </a:prstGeom>
        </p:spPr>
        <p:txBody>
          <a:bodyPr vert="horz" lIns="93141" tIns="46571" rIns="93141" bIns="4657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40" y="1"/>
            <a:ext cx="3037839" cy="466435"/>
          </a:xfrm>
          <a:prstGeom prst="rect">
            <a:avLst/>
          </a:prstGeom>
        </p:spPr>
        <p:txBody>
          <a:bodyPr vert="horz" lIns="93141" tIns="46571" rIns="93141" bIns="46571" rtlCol="0"/>
          <a:lstStyle>
            <a:lvl1pPr algn="r">
              <a:defRPr sz="1300"/>
            </a:lvl1pPr>
          </a:lstStyle>
          <a:p>
            <a:fld id="{320DD655-51D6-466D-8D72-5C78765FC630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967"/>
            <a:ext cx="3037839" cy="466433"/>
          </a:xfrm>
          <a:prstGeom prst="rect">
            <a:avLst/>
          </a:prstGeom>
        </p:spPr>
        <p:txBody>
          <a:bodyPr vert="horz" lIns="93141" tIns="46571" rIns="93141" bIns="465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40" y="8829967"/>
            <a:ext cx="3037839" cy="466433"/>
          </a:xfrm>
          <a:prstGeom prst="rect">
            <a:avLst/>
          </a:prstGeom>
        </p:spPr>
        <p:txBody>
          <a:bodyPr vert="horz" lIns="93141" tIns="46571" rIns="93141" bIns="46571" rtlCol="0" anchor="b"/>
          <a:lstStyle>
            <a:lvl1pPr algn="r">
              <a:defRPr sz="1300"/>
            </a:lvl1pPr>
          </a:lstStyle>
          <a:p>
            <a:fld id="{9D34DC6F-9D14-4548-8221-51EE6F5B6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39" cy="466435"/>
          </a:xfrm>
          <a:prstGeom prst="rect">
            <a:avLst/>
          </a:prstGeom>
        </p:spPr>
        <p:txBody>
          <a:bodyPr vert="horz" lIns="93141" tIns="46571" rIns="93141" bIns="4657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1"/>
            <a:ext cx="3037839" cy="466435"/>
          </a:xfrm>
          <a:prstGeom prst="rect">
            <a:avLst/>
          </a:prstGeom>
        </p:spPr>
        <p:txBody>
          <a:bodyPr vert="horz" lIns="93141" tIns="46571" rIns="93141" bIns="46571" rtlCol="0"/>
          <a:lstStyle>
            <a:lvl1pPr algn="r">
              <a:defRPr sz="1300"/>
            </a:lvl1pPr>
          </a:lstStyle>
          <a:p>
            <a:fld id="{4F9C25BA-F9B0-4418-8CA0-3A9DF1256BA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41" tIns="46571" rIns="93141" bIns="465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/>
              <a:t>Edit Master text styles</a:t>
            </a:r>
          </a:p>
          <a:p>
            <a:pPr marL="372566" marR="0" lvl="1" indent="-186282" fontAlgn="auto">
              <a:lnSpc>
                <a:spcPct val="95000"/>
              </a:lnSpc>
              <a:spcBef>
                <a:spcPts val="61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745130" marR="0" lvl="2" indent="-186282" fontAlgn="auto">
              <a:lnSpc>
                <a:spcPct val="95000"/>
              </a:lnSpc>
              <a:spcBef>
                <a:spcPts val="407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/>
              <a:t>Third level</a:t>
            </a:r>
          </a:p>
          <a:p>
            <a:pPr marL="1117696" marR="0" lvl="3" indent="-186282" fontAlgn="auto">
              <a:lnSpc>
                <a:spcPct val="95000"/>
              </a:lnSpc>
              <a:spcBef>
                <a:spcPts val="407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/>
              <a:t>Fourth level</a:t>
            </a:r>
          </a:p>
          <a:p>
            <a:pPr marL="1490263" marR="0" lvl="4" indent="-186282" fontAlgn="auto">
              <a:lnSpc>
                <a:spcPct val="95000"/>
              </a:lnSpc>
              <a:spcBef>
                <a:spcPts val="407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29967"/>
            <a:ext cx="3037839" cy="466433"/>
          </a:xfrm>
          <a:prstGeom prst="rect">
            <a:avLst/>
          </a:prstGeom>
        </p:spPr>
        <p:txBody>
          <a:bodyPr vert="horz" lIns="93141" tIns="46571" rIns="93141" bIns="46571" rtlCol="0" anchor="b"/>
          <a:lstStyle>
            <a:lvl1pPr algn="r">
              <a:defRPr sz="1300"/>
            </a:lvl1pPr>
          </a:lstStyle>
          <a:p>
            <a:fld id="{9EDC5964-3162-43B5-B1EC-63C8D166D7D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7"/>
            <a:ext cx="3037839" cy="466433"/>
          </a:xfrm>
          <a:prstGeom prst="rect">
            <a:avLst/>
          </a:prstGeom>
        </p:spPr>
        <p:txBody>
          <a:bodyPr vert="horz" lIns="93141" tIns="46571" rIns="93141" bIns="465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+mn-lt"/>
        <a:ea typeface="+mn-ea"/>
        <a:cs typeface="Oracle Sans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+mn-lt"/>
        <a:ea typeface="+mn-ea"/>
        <a:cs typeface="Oracle Sans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Light" panose="020B0403020204020204" pitchFamily="34" charset="0"/>
        <a:ea typeface="+mn-ea"/>
        <a:cs typeface="Oracle Sans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Light" panose="020B0403020204020204" pitchFamily="34" charset="0"/>
        <a:ea typeface="+mn-ea"/>
        <a:cs typeface="Oracle Sans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Light" panose="020B0403020204020204" pitchFamily="34" charset="0"/>
        <a:ea typeface="+mn-ea"/>
        <a:cs typeface="Oracle Sans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481EC-B16A-435E-95CD-56BE48978ED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8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346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4661231"/>
            <a:ext cx="6037073" cy="218094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9226" y="4952092"/>
            <a:ext cx="6037073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59226" y="1850640"/>
            <a:ext cx="6037074" cy="225153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87CF3-5794-A14B-9723-160850AB5E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C14462-A19D-46E0-8B67-E91C4784CB8B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90CFCF-7E93-4B20-B364-DDC2F08085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FEB8EA-4843-4BC8-BC05-C62F74FBB04A}"/>
              </a:ext>
            </a:extLst>
          </p:cNvPr>
          <p:cNvSpPr/>
          <p:nvPr userDrawn="1"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21A022-262A-4666-A521-FE2221A28A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D75C7-330B-C647-BF17-6891438D2F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F7838-232A-4611-9770-622461A49971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F5970F-C9AD-4533-AAE0-762D82DFC5CC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4E0CD0-C119-47F8-8A74-EB58C71763B2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E9D039-BCDB-42CB-94B4-039132E108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47849C-8A99-4435-A044-7D6850F2223D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F4E21C-4B5B-4F72-A88A-ECFBAEFB3304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038747-4A1C-4CA0-9D11-269737739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CA62CF1-B077-4741-856E-C55A421C970B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DD358DC-3E59-A84F-9E5C-47F9CB277C34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8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6838C-0132-4B4F-B596-BBA0E90974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A86C6-1957-4EDC-8232-D0B63793B4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3B660-331A-4566-864F-6961140FAF8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6CE0FF-B360-48AD-9C5D-4992C9957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23D939-7A4A-4E8C-A68D-80C3163A0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DC0ABD-005B-4742-9469-680F9ADA1A13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AABB6-F595-4ABA-B49B-C7C915C6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19CED-990D-4ADA-B1DC-1BA3F5C76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9D599-D8C6-42EF-BCF3-E9FD2E06F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7562E-B363-E443-AC6C-CFF7E8D609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6D5F45-902E-4ECA-B93B-4C5BDC2097B4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F994D-CBDE-4A7F-AA4F-98F32B5782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E65F50-4799-4A20-9425-497177C48094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6A6CAD-F0D9-4206-83BE-CD143FCB3E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F3BD9-D5E2-4A64-94F3-FDCFFF94E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D0C1C-710B-4D73-AEF6-AF8C74746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3BFE93-723E-344A-880F-CE10CA62F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3C9B-9A48-4513-994A-746DA31C5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FF9DD-6755-493A-AAE0-681C1A8AF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A2837-C615-4974-8640-06A25BC52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BFE34-8F0F-4A04-B34D-8EDE998E9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vitae </a:t>
            </a:r>
            <a:r>
              <a:rPr lang="en-US" err="1"/>
              <a:t>interdum</a:t>
            </a:r>
            <a:r>
              <a:rPr lang="en-US"/>
              <a:t> diam, non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E0D3A5-C7F1-C84B-AA65-F06A90634E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8F455-9133-4857-9026-0118D79AC8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1F9100-F089-4C37-9264-97AA831BA87E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EB15F-1A2B-41B8-A67C-4AC542390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C36D6-E98B-40A9-8C09-623D0CE89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1BBC3C-6C6D-440F-94A2-81157DAD6A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F493C6-B21F-4860-9E5A-D9CDD80695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7218-CB5F-4F84-BE92-40A6EB8FA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BA1C-D5AC-4447-84B2-9C200F00F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31849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9C4A2B-6D24-4690-8147-06D17BD41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10317572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tab Oracle Sans Light</a:t>
            </a:r>
          </a:p>
          <a:p>
            <a:pPr lvl="2"/>
            <a:r>
              <a:rPr lang="en-US"/>
              <a:t>Second tab Oracle Sans Light bullet</a:t>
            </a:r>
          </a:p>
          <a:p>
            <a:pPr lvl="3"/>
            <a:r>
              <a:rPr lang="en-US"/>
              <a:t>Third tab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D28AE-03A7-5540-ABA1-3FE9145E99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19EBF2-5EC1-40A4-AF1C-41E2D1E6A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2C67D5-835B-4C00-A440-B76BB74088D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F0F0F4-8D35-44B3-8B0B-77044D08B5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5154B-A9C5-41E4-938E-AFD105F93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A53189-C107-4D7B-A6FE-566B0A9713C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3E056-A79F-40C2-AF62-B761B68582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6F486-2A5C-41B3-B9CA-0FF4AD305B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69CC-DFA6-4903-A044-B17834B208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0021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Two Content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B3CB7CD-2E8A-45E3-805A-D2C11BF97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Left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11CF60C-54D2-44B9-ADB9-1B78BF3034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6886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Right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40484-99FE-AE46-8D8D-1207C97222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66154-D692-4EC4-8578-E541AFB119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D61B08-3498-4EF7-967D-CA85B6119AEA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ED711F-02CD-4D27-B7A7-70AD8DBEC7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900CDC-0B6A-4BF2-B199-B9663E121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E05CB6-89DE-4A24-9AD2-DCEA187838E0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B88929-8B8B-4F0F-AFD6-2329FBC6D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3FB93-BA5F-4C42-9629-028298113EE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88BE2-E2C8-40C6-B217-CC8F98B246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Three Content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1F632CB-3D3E-4457-AD88-C2119A911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49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Left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A374F58-68F6-4F39-A9F4-B001B827B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8117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Left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926DF99-D0B5-49D6-97C7-79C26CE790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7885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Left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FD3E8-661D-B345-A6A5-8A6D0CD8EB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1E3A20-8382-40D4-A2D7-57EF9295C6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FF651-78AB-4CAC-B370-764C93AC2C42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A6106F-3073-4B98-A79E-E5FC4786C9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8D5227-B181-49D0-BF0F-E8BE577AC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DE622D9-14FB-4B2B-9439-356E7A05FAE6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6B277A-FEA6-4C64-BCC6-4EB2768F06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7A756-5D0C-49B8-9388-105AE281EA4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3180-3826-4E5D-B5DC-DFBC89CCA5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45354F-63F4-482F-A204-4C77453A98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C3F9EA-539F-4F68-9BC1-F32D60E19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Quadrant for infographics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Put text here. Add graphic or stat to the left of the text.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Put text here. Add graphic or stat to the left of the text.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Put text here. Add graphic or stat to the left of the text.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Put text here. Add graphic or stat to the left of the text.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8DEBDB-09EC-C44F-A4DF-CC6C8EFC91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0A1C4B-85BC-4790-9AF5-E2AFD910533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CB656B-012D-4DF7-956F-4FC56B281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28CECF2-3BD2-4F62-9327-D2BFFE41EA0B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60E3B7-A437-4392-9891-6E9E575A23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046B-C0A8-4F9F-9FF6-D938B9686A4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DB6-27BA-4B04-B316-194A63F4A41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F2BF44-4090-40C1-916C-0C3DE4840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6490FC-392D-4622-901E-7AFEA12D54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Metr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28BFC84-DAB3-43B6-9E37-69DF65F2B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79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 marL="0" indent="0">
              <a:buNone/>
              <a:defRPr sz="6000" b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vitae </a:t>
            </a:r>
            <a:r>
              <a:rPr lang="en-US" err="1"/>
              <a:t>interdum</a:t>
            </a:r>
            <a:r>
              <a:rPr lang="en-US"/>
              <a:t> diam, non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950DD-10EF-0A45-A8E3-72297036049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FE245-7D30-408F-9744-FB50E95978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4462B1-8C55-46C9-AA88-8AF4F02452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4EDC2-565A-4C31-9968-94570DE759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80FE2-D0A6-4E42-9C9C-BF0216110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7420513-9602-400D-825E-7A24CF56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9D16B-DFD4-2344-906E-5A0F6B04D7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7A746-80ED-42C3-BACF-92289158E10A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4E939-025A-4570-A37B-809F63355B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E775BD4-D10F-4E5A-A574-E12136985AC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1464-339C-4F1C-8686-02A5E3890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BBAF0-A351-4E69-BC1B-4BB5319DFB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1512-97B3-4650-B3C3-1348E03CB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C47C7-B385-D249-B858-5315761319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BBEDB-D007-475D-83C8-2CFEDB26D8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5490C-3E01-4ADE-9C3A-C19D6E393F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4337D-C8B0-BF47-8A0E-52BCDDA79A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729D8-D2C7-465F-AC06-1DDD482528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E951C-85D8-45CD-B9D1-A5D2520C9E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2A0DA-F8B9-A541-BD88-7B92139EE9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1C990-5FF8-42B1-AC3B-4BD7D4160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2418A-D437-4C81-8DA2-A19297E6F3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8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43BC3-6EEF-054A-9CC4-5A60BFEEB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ADE6C-F7B5-4341-A401-09851ACD77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5CECD-9B7E-4437-ACE4-1D7922929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F097-866B-314A-ADD8-32C56332C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335BD-8741-45BF-83AB-4CB7C3BEBD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09056-B653-48E9-BB50-2822F035BB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23037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3B6B9-3164-1147-8EA4-131C60CB9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A3862-170D-F847-9591-768119F52EFA}"/>
              </a:ext>
            </a:extLst>
          </p:cNvPr>
          <p:cNvSpPr txBox="1"/>
          <p:nvPr userDrawn="1"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5725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F2BF44-4090-40C1-916C-0C3DE4840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6490FC-392D-4622-901E-7AFEA12D5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B28F87D-68E9-9A46-9C26-2A61BF8BF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E84B2-1862-3140-A714-0EE4DC4BD1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2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 userDrawn="1"/>
        </p:nvSpPr>
        <p:spPr>
          <a:xfrm>
            <a:off x="722371" y="58914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612" y="3892527"/>
            <a:ext cx="2994606" cy="68283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add presenter’s name, title, division/business unit/organization and date</a:t>
            </a:r>
          </a:p>
          <a:p>
            <a:pPr lvl="0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E5790-E5CB-1347-9573-FD40FA99C9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E079A5-C894-499D-AA46-1E250CA0C4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C6605-02C0-44F6-AA7F-126AF0A61B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F2A6E7-2B7E-4FAD-8600-62DF0A8D7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D15D48-802F-41AA-B348-EF91D8DBFE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/>
        </p:nvSpPr>
        <p:spPr>
          <a:xfrm>
            <a:off x="722371" y="58914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2" y="3892527"/>
            <a:ext cx="2994606" cy="68283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E5790-E5CB-1347-9573-FD40FA99C9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E079A5-C894-499D-AA46-1E250CA0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C6605-02C0-44F6-AA7F-126AF0A61B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F2A6E7-2B7E-4FAD-8600-62DF0A8D7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D15D48-802F-41AA-B348-EF91D8DBFE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C4775D-E95C-4544-8371-83D0D758A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0A53251-A794-EA44-B693-AFCAB3916183}"/>
              </a:ext>
            </a:extLst>
          </p:cNvPr>
          <p:cNvSpPr/>
          <p:nvPr userDrawn="1"/>
        </p:nvSpPr>
        <p:spPr>
          <a:xfrm>
            <a:off x="722371" y="58914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4EF67CB-D268-984E-8F0E-323BD82830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D58A05B-3E3D-5841-A1C4-9A0B306D7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2" y="3892527"/>
            <a:ext cx="2994606" cy="68283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add presenter’s name, title, division/business unit/organization and date</a:t>
            </a:r>
          </a:p>
          <a:p>
            <a:pPr lvl="0"/>
            <a:endParaRPr lang="en-US"/>
          </a:p>
        </p:txBody>
      </p:sp>
      <p:sp>
        <p:nvSpPr>
          <p:cNvPr id="26" name="Title 10">
            <a:extLst>
              <a:ext uri="{FF2B5EF4-FFF2-40B4-BE49-F238E27FC236}">
                <a16:creationId xmlns:a16="http://schemas.microsoft.com/office/drawing/2014/main" id="{56AE27A7-8606-A247-ACEF-CABE27C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52D3FBF-B17D-7D40-90A1-330296FFE4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A8E6F12-DCDC-554D-83F4-8283E83344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517F6FB-313C-BE42-9121-F6A4E23EDC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786F19-C50D-F549-901D-3FE6838570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C33C32D-CDFF-7841-BDB6-C255932FDD0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AA695D-0897-6F4A-82E9-9B78E253D8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4AFC270-7BB3-C548-B62F-A891AD08F2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5367A6A-6527-7740-A03A-5AF53A851A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81762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FB15DC-5FE4-4DDC-A537-8AF313CC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D0A08-14EC-6F42-B9D0-680043B191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39BA4CA-BAE5-4867-A4B4-93A86570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D5C5FF-E761-435E-8D4E-2415E42060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F3A74B-331E-4150-AE74-672C84F78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B455C-FF48-461E-8922-7F3D39E2AA8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747998"/>
            <a:ext cx="1374318" cy="859812"/>
          </a:xfrm>
          <a:prstGeom prst="rect">
            <a:avLst/>
          </a:prstGeom>
        </p:spPr>
      </p:pic>
      <p:pic>
        <p:nvPicPr>
          <p:cNvPr id="15" name="Picture 14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22F4ACCA-666B-9946-AB99-ADD10A04C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3DB7F60-F2CE-A34D-95C8-DBAB679597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8073F3-83F9-0848-89C5-5EC8F1FE54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10D22E-34B7-1D43-9085-8E19071F6EC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747998"/>
            <a:ext cx="1374318" cy="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4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7F1F52-0156-4677-A465-C3F7ACC0F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12F00-68E7-FB4C-BAB8-922C066002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82E6B10-E05A-460F-8E1B-CCB43FE7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56908B-49BB-444D-91DD-1246E9803B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CA037E5-1ACA-490A-9A53-95041B738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7CDFD-E831-46A2-AC0D-7736E577D2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BC61B1-704C-3145-82DC-6178E31A88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FDD5531-9E7B-794C-9834-44604E95B2BC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2F517DE7-3844-364A-9316-AFCD6DEB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B955884-360B-9D42-A2E0-7E715A3145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BD17816-B5C5-D449-AF6C-1476B8AFFE0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04A059-D3AB-5545-89D3-055E3B9EE9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69C8436-8011-8948-BD51-94190B74E9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E848C6-C898-7A4C-960D-71B9645EB1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360E6B-2E2F-C34F-ACE5-C1CB408EC73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763258-2E2D-1D41-8C46-FCAE6340695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F64740-C48D-714A-835F-AA5A63BE278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99A82F7-1ACC-A548-8B87-66BAD962636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BA53F7B4-0E42-43CF-86D3-DC5544F6B3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9BCCA0-A14B-432B-A2E5-0712EA3C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B422F-E1CC-EB46-8B25-99EF5F3853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2045B1A-1BDB-4122-BE88-4595678D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F87141-7A99-44B1-A6B8-8B642F24F8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006648-6345-4D77-9335-2ED363B40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D68102-F057-4557-AB31-90EE54FDCE2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594" y="1047072"/>
            <a:ext cx="1374318" cy="859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28237"/>
            <a:ext cx="7239000" cy="2733675"/>
          </a:xfrm>
          <a:prstGeom prst="rect">
            <a:avLst/>
          </a:prstGeom>
        </p:spPr>
      </p:pic>
      <p:pic>
        <p:nvPicPr>
          <p:cNvPr id="14" name="Picture 13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2CCC2ED2-F3E8-4942-8AE4-71E23E27D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E5E1B2-BD54-4045-BE74-F71E490F34D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D46719-F995-EF47-A050-1C97804737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703C1E-2734-1E42-807E-45527778F5E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594" y="1047072"/>
            <a:ext cx="1374318" cy="8598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FE9BED-F6D3-DF41-9FF2-2963128BBDE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28237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 marL="0" indent="0"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97D0F-D72A-B449-8042-3880B41649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2C7276-D4AA-4DFC-A748-91329DBD9C2A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DEB763-C33A-4B73-B49B-74152943A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1AB706-BB43-4212-9F70-FD76B9FE9038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1CE353-3609-4136-A331-F6DAC1EF9F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56720" y="6406515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2672" y="6406514"/>
            <a:ext cx="38404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BB21C81-A226-1A44-9A7F-53B598657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E4F81AF-0A0F-5A49-8050-064F512D89DB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1C7169-6962-8148-B241-020E1E108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744466-32A5-3942-BDB8-C7D7EB448E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EC8DE-7675-5046-AAD1-93FA5CCACC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684209-72A0-4136-8ED7-ED1D86B36C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96BF1B-19B3-47AD-BA73-E61A1867B987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26D9B3-EF8E-4DC8-AF43-9556746F45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51425E-1640-46C3-B256-A113C8443F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044953-2C3B-43F4-948F-2393BF177816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30B558-3695-455B-9590-92E1974DD2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FEC039-3B9C-4C94-9FEA-0DB5785B84E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86E4-B891-40AA-85C6-4A57ECFB0E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B2F562-FF62-E94E-81A4-66EAFA8EE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09413D-F8D6-F848-B851-E52BF6803658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9373376-E946-E34B-A122-60E14E576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8F6C7D-CCEA-9F42-ABBC-41FDBDA8A1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996189-08F7-924B-A0AB-72A721BEB7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2F3CD0-AF3F-4247-A5A5-C512707F12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80B64-7E36-4A43-99BC-D0E133B57E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612FA97-F783-4FC7-ADF8-B27B19DFF193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D1C2A-E9F3-480C-B0DE-8590BE4A901F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6B1336-77D7-43EF-AE54-D904F19F39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4AA3661-13A2-48FF-B405-A275C760FC6D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07355-3C8B-4EEC-8521-A8E8E2FA3008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F902C6-B9B0-4B4F-A1A3-B6E6957F1A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E953B7-3296-A44D-929B-4C97D1C315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8E97960-4FCA-A242-A5A3-858F69290FDC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A54F5F-493C-AF47-AE2B-BB910892B76A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D5294B5-62D3-E64D-B756-772426FDD1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A81AB30-3BFE-0647-A988-3A73966A95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137663-C4C3-1846-AACB-619E4AD7C29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4661231"/>
            <a:ext cx="6037073" cy="218094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9226" y="4952092"/>
            <a:ext cx="6037073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59226" y="1850640"/>
            <a:ext cx="6037074" cy="225153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87CF3-5794-A14B-9723-160850AB5E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C14462-A19D-46E0-8B67-E91C4784CB8B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90CFCF-7E93-4B20-B364-DDC2F08085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FEB8EA-4843-4BC8-BC05-C62F74FBB04A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21A022-262A-4666-A521-FE2221A28A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 txBox="1">
            <a:spLocks/>
          </p:cNvSpPr>
          <p:nvPr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17" name="Picture 1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6905B68-2F71-E842-AA8B-876A25B73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75DF70-F3C5-D84B-84DF-DADC94D58B47}"/>
              </a:ext>
            </a:extLst>
          </p:cNvPr>
          <p:cNvSpPr/>
          <p:nvPr userDrawn="1"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CC3F65-1B5B-E74A-A1B1-84C0E1C99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EF98E9F8-B8C1-8B43-9CB9-764A92E44705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D086F5CB-A073-3F43-8A2E-8680DB6EA432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24CD2EF-0862-424A-A807-26229B1809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579ED5A-5B19-624F-A52C-1042B7481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D75C7-330B-C647-BF17-6891438D2F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F7838-232A-4611-9770-622461A49971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F5970F-C9AD-4533-AAE0-762D82DFC5CC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4E0CD0-C119-47F8-8A74-EB58C71763B2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E9D039-BCDB-42CB-94B4-039132E108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47849C-8A99-4435-A044-7D6850F2223D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F4E21C-4B5B-4F72-A88A-ECFBAEFB3304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038747-4A1C-4CA0-9D11-2697377395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CA62CF1-B077-4741-856E-C55A421C970B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DD358DC-3E59-A84F-9E5C-47F9CB277C34}"/>
              </a:ext>
            </a:extLst>
          </p:cNvPr>
          <p:cNvSpPr txBox="1">
            <a:spLocks/>
          </p:cNvSpPr>
          <p:nvPr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706C22-4477-AB41-85C8-EDA1E4CF8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72626FD-1C65-7140-9CB3-AC7AAE4804E3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FD967D-6C56-5647-8F5A-3FA20C2526AA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BE834F-50EA-5B4F-AAFC-BF7EB01F43F1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B78D13-0170-884B-ABAF-8B7E246C46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7" name="Footer Placeholder 2">
            <a:extLst>
              <a:ext uri="{FF2B5EF4-FFF2-40B4-BE49-F238E27FC236}">
                <a16:creationId xmlns:a16="http://schemas.microsoft.com/office/drawing/2014/main" id="{6E650F9C-4530-DC40-8A84-4C0360B0030E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C8FFDE4-E72A-B34C-99A6-D72633CDFB6B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5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6838C-0132-4B4F-B596-BBA0E90974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A86C6-1957-4EDC-8232-D0B63793B4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3B660-331A-4566-864F-6961140FAF8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6CE0FF-B360-48AD-9C5D-4992C9957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23D939-7A4A-4E8C-A68D-80C3163A09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DC0ABD-005B-4742-9469-680F9ADA1A13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AABB6-F595-4ABA-B49B-C7C915C656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19CED-990D-4ADA-B1DC-1BA3F5C76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9D599-D8C6-42EF-BCF3-E9FD2E06F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57A2E0-A133-B04F-AE92-FBC88EA9CF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5A2CA9-1148-F242-97B2-20BBACE744D9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1FDB3B-5EED-6C44-8731-05395EB575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BB5B8C-F157-944D-AE85-E502A35EED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4B7368-4B17-8347-A3B2-F63EDAFB43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81762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add presenter’s name, title, division/business unit/organization and date</a:t>
            </a:r>
          </a:p>
          <a:p>
            <a:pPr lvl="0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FB15DC-5FE4-4DDC-A537-8AF313CC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D0A08-14EC-6F42-B9D0-680043B191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39BA4CA-BAE5-4867-A4B4-93A86570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D5C5FF-E761-435E-8D4E-2415E42060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F3A74B-331E-4150-AE74-672C84F781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B455C-FF48-461E-8922-7F3D39E2A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747998"/>
            <a:ext cx="1374318" cy="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7562E-B363-E443-AC6C-CFF7E8D609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6D5F45-902E-4ECA-B93B-4C5BDC2097B4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F994D-CBDE-4A7F-AA4F-98F32B5782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E65F50-4799-4A20-9425-497177C48094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6A6CAD-F0D9-4206-83BE-CD143FCB3E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F3BD9-D5E2-4A64-94F3-FDCFFF94E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D0C1C-710B-4D73-AEF6-AF8C74746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58D9758-2CFE-5447-8855-8AC418065A90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29C2C7-5934-2F41-AEAB-6917AB4CB2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ACE5D1-8317-6744-BFB7-D0D1836E79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4D2B27-4B63-EE4B-BB71-067DEEA452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2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3BFE93-723E-344A-880F-CE10CA62F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3C9B-9A48-4513-994A-746DA31C5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FF9DD-6755-493A-AAE0-681C1A8AF5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A2837-C615-4974-8640-06A25BC52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BFE34-8F0F-4A04-B34D-8EDE998E9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D4F9CF-99E6-DA4F-8C2E-DA03AB092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48B13E-FE4F-1E44-83EA-749D31627F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E0D3A5-C7F1-C84B-AA65-F06A90634E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8F455-9133-4857-9026-0118D79AC8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1F9100-F089-4C37-9264-97AA831BA87E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EB15F-1A2B-41B8-A67C-4AC542390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C36D6-E98B-40A9-8C09-623D0CE899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1BBC3C-6C6D-440F-94A2-81157DAD6A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F493C6-B21F-4860-9E5A-D9CDD80695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7218-CB5F-4F84-BE92-40A6EB8FA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BA1C-D5AC-4447-84B2-9C200F00F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F14856-2F27-A945-B9E7-062F35EBE1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4AB9E5C-43B0-9A49-B12E-F71C9CF55166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4C64B4-3470-044D-8F8D-C1DA2F53D1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DC8D04-2265-1543-8761-FAF1F5FD47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A296B0-B96C-D34F-8215-ACC938278A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31849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9C4A2B-6D24-4690-8147-06D17BD41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10317572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tab Oracle Sans Light</a:t>
            </a:r>
          </a:p>
          <a:p>
            <a:pPr lvl="2"/>
            <a:r>
              <a:rPr lang="en-US" dirty="0"/>
              <a:t>Second tab Oracle Sans Light bullet</a:t>
            </a:r>
          </a:p>
          <a:p>
            <a:pPr lvl="3"/>
            <a:r>
              <a:rPr lang="en-US" dirty="0"/>
              <a:t>Third tab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D28AE-03A7-5540-ABA1-3FE9145E99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19EBF2-5EC1-40A4-AF1C-41E2D1E6A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2C67D5-835B-4C00-A440-B76BB74088D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F0F0F4-8D35-44B3-8B0B-77044D08B5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5154B-A9C5-41E4-938E-AFD105F932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A53189-C107-4D7B-A6FE-566B0A9713C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3E056-A79F-40C2-AF62-B761B68582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6F486-2A5C-41B3-B9CA-0FF4AD305B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69CC-DFA6-4903-A044-B17834B208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6660E7-DE92-4541-9262-B818A03F75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0E83BBE-F0FC-304C-9A48-D33F2AA87E5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C1B702-B066-7C47-B50F-059AF98F2A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47AD0D-22B8-7F49-8B68-A3F7C5BA15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77FE13-C2B2-F94A-A7C6-0BA1289DD7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0021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B3CB7CD-2E8A-45E3-805A-D2C11BF97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11CF60C-54D2-44B9-ADB9-1B78BF3034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6886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Right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40484-99FE-AE46-8D8D-1207C97222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66154-D692-4EC4-8578-E541AFB119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D61B08-3498-4EF7-967D-CA85B6119AEA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ED711F-02CD-4D27-B7A7-70AD8DBEC7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900CDC-0B6A-4BF2-B199-B9663E1216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E05CB6-89DE-4A24-9AD2-DCEA187838E0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B88929-8B8B-4F0F-AFD6-2329FBC6D3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3FB93-BA5F-4C42-9629-028298113EE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88BE2-E2C8-40C6-B217-CC8F98B246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555C68-EF46-A64B-A74D-135AD8CBD6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2911054-501E-AE4D-B7CB-9B82F1FD9F4B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4003A3-574E-2049-9801-FA8AF30022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191F10-77B9-2145-8577-F715378351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AB3F85E-EF16-DB42-A54D-CA43562297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1F632CB-3D3E-4457-AD88-C2119A911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49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A374F58-68F6-4F39-A9F4-B001B827B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8117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926DF99-D0B5-49D6-97C7-79C26CE790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7885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FD3E8-661D-B345-A6A5-8A6D0CD8EB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1E3A20-8382-40D4-A2D7-57EF9295C6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FF651-78AB-4CAC-B370-764C93AC2C42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A6106F-3073-4B98-A79E-E5FC4786C9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8D5227-B181-49D0-BF0F-E8BE577AC3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DE622D9-14FB-4B2B-9439-356E7A05FAE6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6B277A-FEA6-4C64-BCC6-4EB2768F06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7A756-5D0C-49B8-9388-105AE281EA4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3180-3826-4E5D-B5DC-DFBC89CCA5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B1234B-9A57-5947-B0E0-CA15EA6693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67B078-B0FE-8F44-9C2E-E11ABC59AFB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666207-EB94-994D-962A-6C4C1ABF28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2C9F132-F860-4E47-B72A-1DD6CC2989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07D206-6450-034E-A220-03952D9A04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45354F-63F4-482F-A204-4C77453A98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C3F9EA-539F-4F68-9BC1-F32D60E195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8DEBDB-09EC-C44F-A4DF-CC6C8EFC91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0A1C4B-85BC-4790-9AF5-E2AFD910533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CB656B-012D-4DF7-956F-4FC56B281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28CECF2-3BD2-4F62-9327-D2BFFE41EA0B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60E3B7-A437-4392-9891-6E9E575A23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046B-C0A8-4F9F-9FF6-D938B9686A4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DB6-27BA-4B04-B316-194A63F4A41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C0A74F-2352-FE4F-8210-7333728A74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47EAEBA-DD14-A54A-B47B-CB4B1F606137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10372C4-8F2D-124C-99E2-29D152579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E7BE79-77B9-2D4D-A5F9-0EF35DC36C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CFBE0E-A97C-644F-A81C-41E34F3952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Metr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28BFC84-DAB3-43B6-9E37-69DF65F2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79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 marL="0" indent="0">
              <a:buNone/>
              <a:defRPr sz="6000" b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950DD-10EF-0A45-A8E3-72297036049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FE245-7D30-408F-9744-FB50E95978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4462B1-8C55-46C9-AA88-8AF4F02452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4EDC2-565A-4C31-9968-94570DE759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80FE2-D0A6-4E42-9C9C-BF0216110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1587E6-A5DB-C142-B18F-7D5F5C73F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79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6BB77B-2CE7-8449-9B99-82F7FDC0D5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7420513-9602-400D-825E-7A24CF5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9D16B-DFD4-2344-906E-5A0F6B04D7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7A746-80ED-42C3-BACF-92289158E10A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4E939-025A-4570-A37B-809F63355B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E775BD4-D10F-4E5A-A574-E12136985AC5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1464-339C-4F1C-8686-02A5E38900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BBAF0-A351-4E69-BC1B-4BB5319DFB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1512-97B3-4650-B3C3-1348E03CB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36D88B-7B04-0941-9798-4BDE8ABF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58493C-A7C6-8041-A43D-5D8DA6F76050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94AC15-A1A8-9E45-8C6D-89795B77A5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2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C47C7-B385-D249-B858-5315761319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BBEDB-D007-475D-83C8-2CFEDB26D8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5490C-3E01-4ADE-9C3A-C19D6E393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32890-354B-B64B-A31B-46D28DC74A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B8123-6E5A-8548-B2A7-EF259D4A09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7F1F52-0156-4677-A465-C3F7ACC0F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12F00-68E7-FB4C-BAB8-922C06600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82E6B10-E05A-460F-8E1B-CCB43FE7F2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56908B-49BB-444D-91DD-1246E9803B9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CA037E5-1ACA-490A-9A53-95041B7385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7CDFD-E831-46A2-AC0D-7736E577D2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4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4337D-C8B0-BF47-8A0E-52BCDDA79A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729D8-D2C7-465F-AC06-1DDD482528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E951C-85D8-45CD-B9D1-A5D2520C9E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7584A-BA1C-804B-96DB-CD21EA5418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21BC9-DADC-774C-9AE8-191099FC92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2A0DA-F8B9-A541-BD88-7B92139EE9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1C990-5FF8-42B1-AC3B-4BD7D4160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2418A-D437-4C81-8DA2-A19297E6F3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94F23-3070-7D4B-B00E-6FCBAFBA9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42033-B308-DF44-9060-542B842027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43BC3-6EEF-054A-9CC4-5A60BFEEB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ADE6C-F7B5-4341-A401-09851ACD77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5CECD-9B7E-4437-ACE4-1D7922929E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D6816-BDDA-E446-93D6-FAA301C95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DC43A-E180-1042-B8DD-C331785E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F097-866B-314A-ADD8-32C56332C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335BD-8741-45BF-83AB-4CB7C3BEBD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09056-B653-48E9-BB50-2822F035BB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8F49E-0AAB-EA47-9198-747531E92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4C67E-99DE-D744-8ADA-4697573A67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46140-19F4-3546-BDDE-FB751545A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007BD1-DBAA-C04D-947D-42691DC6631E}"/>
              </a:ext>
            </a:extLst>
          </p:cNvPr>
          <p:cNvSpPr txBox="1"/>
          <p:nvPr userDrawn="1"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3563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BA53F7B4-0E42-43CF-86D3-DC5544F6B3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9BCCA0-A14B-432B-A2E5-0712EA3C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B422F-E1CC-EB46-8B25-99EF5F3853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2045B1A-1BDB-4122-BE88-4595678D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F87141-7A99-44B1-A6B8-8B642F24F8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006648-6345-4D77-9335-2ED363B409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D68102-F057-4557-AB31-90EE54FDCE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594" y="1047072"/>
            <a:ext cx="1374318" cy="859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28237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 marL="0" indent="0"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97D0F-D72A-B449-8042-3880B41649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2C7276-D4AA-4DFC-A748-91329DBD9C2A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DEB763-C33A-4B73-B49B-74152943A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1AB706-BB43-4212-9F70-FD76B9FE9038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1CE353-3609-4136-A331-F6DAC1EF9F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56720" y="6406515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2672" y="6406514"/>
            <a:ext cx="38404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Two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Five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EC8DE-7675-5046-AAD1-93FA5CCACC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684209-72A0-4136-8ED7-ED1D86B36C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96BF1B-19B3-47AD-BA73-E61A1867B987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26D9B3-EF8E-4DC8-AF43-9556746F45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51425E-1640-46C3-B256-A113C8443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044953-2C3B-43F4-948F-2393BF17781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30B558-3695-455B-9590-92E1974DD2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FEC039-3B9C-4C94-9FEA-0DB5785B84E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86E4-B891-40AA-85C6-4A57ECFB0E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2F3CD0-AF3F-4247-A5A5-C512707F1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80B64-7E36-4A43-99BC-D0E133B57E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612FA97-F783-4FC7-ADF8-B27B19DFF193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D1C2A-E9F3-480C-B0DE-8590BE4A901F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6B1336-77D7-43EF-AE54-D904F19F39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4AA3661-13A2-48FF-B405-A275C760FC6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07355-3C8B-4EEC-8521-A8E8E2FA3008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F902C6-B9B0-4B4F-A1A3-B6E6957F1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1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7E2B0-E630-40F9-B86F-A996E5DB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6E2EF1-B91A-2948-AD74-5FA1959130A2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0E1AF-83DC-4C83-904C-3577420715CE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E7DF5-DA7F-418F-B13F-74421E226077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B858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</p:spTree>
    <p:extLst>
      <p:ext uri="{BB962C8B-B14F-4D97-AF65-F5344CB8AC3E}">
        <p14:creationId xmlns:p14="http://schemas.microsoft.com/office/powerpoint/2010/main" val="23090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  <p:sldLayoutId id="2147484437" r:id="rId12"/>
    <p:sldLayoutId id="2147484438" r:id="rId13"/>
    <p:sldLayoutId id="2147484439" r:id="rId14"/>
    <p:sldLayoutId id="2147484440" r:id="rId15"/>
    <p:sldLayoutId id="2147484441" r:id="rId16"/>
    <p:sldLayoutId id="2147484442" r:id="rId17"/>
    <p:sldLayoutId id="2147484443" r:id="rId18"/>
    <p:sldLayoutId id="2147484444" r:id="rId19"/>
    <p:sldLayoutId id="2147484445" r:id="rId20"/>
    <p:sldLayoutId id="2147484446" r:id="rId21"/>
    <p:sldLayoutId id="2147484447" r:id="rId22"/>
    <p:sldLayoutId id="2147484448" r:id="rId23"/>
    <p:sldLayoutId id="2147484449" r:id="rId24"/>
    <p:sldLayoutId id="2147484450" r:id="rId25"/>
    <p:sldLayoutId id="2147484451" r:id="rId26"/>
    <p:sldLayoutId id="2147484452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9725" indent="-3397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6">
          <p15:clr>
            <a:srgbClr val="F26B43"/>
          </p15:clr>
        </p15:guide>
        <p15:guide id="2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7E2B0-E630-40F9-B86F-A996E5DB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6E2EF1-B91A-2948-AD74-5FA1959130A2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0E1AF-83DC-4C83-904C-3577420715CE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E7DF5-DA7F-418F-B13F-74421E226077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B858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</p:spTree>
    <p:extLst>
      <p:ext uri="{BB962C8B-B14F-4D97-AF65-F5344CB8AC3E}">
        <p14:creationId xmlns:p14="http://schemas.microsoft.com/office/powerpoint/2010/main" val="67875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  <p:sldLayoutId id="2147484465" r:id="rId12"/>
    <p:sldLayoutId id="2147484466" r:id="rId13"/>
    <p:sldLayoutId id="2147484467" r:id="rId14"/>
    <p:sldLayoutId id="2147484468" r:id="rId15"/>
    <p:sldLayoutId id="2147484469" r:id="rId16"/>
    <p:sldLayoutId id="2147484470" r:id="rId17"/>
    <p:sldLayoutId id="2147484471" r:id="rId18"/>
    <p:sldLayoutId id="2147484472" r:id="rId19"/>
    <p:sldLayoutId id="2147484473" r:id="rId20"/>
    <p:sldLayoutId id="2147484474" r:id="rId21"/>
    <p:sldLayoutId id="2147484475" r:id="rId22"/>
    <p:sldLayoutId id="2147484476" r:id="rId23"/>
    <p:sldLayoutId id="2147484477" r:id="rId24"/>
    <p:sldLayoutId id="2147484478" r:id="rId25"/>
    <p:sldLayoutId id="2147484479" r:id="rId26"/>
    <p:sldLayoutId id="2147484480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9725" indent="-3397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6">
          <p15:clr>
            <a:srgbClr val="F26B43"/>
          </p15:clr>
        </p15:guide>
        <p15:guide id="2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76DA96-1D17-4D44-B1E3-460B5FD3FD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- Adarsh Anand, Anuj Popli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5E7B53-0CB8-4A9C-866E-EE72A016A2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b="0" dirty="0"/>
              <a:t>Manager -  Arvindh Sabapathy</a:t>
            </a:r>
          </a:p>
          <a:p>
            <a:r>
              <a:rPr lang="en-US" sz="1600" b="0" dirty="0"/>
              <a:t>Mentor - Bhageerath Arasachetty</a:t>
            </a:r>
          </a:p>
          <a:p>
            <a:r>
              <a:rPr lang="en-US" sz="1600" b="0" dirty="0"/>
              <a:t>Mentor – Shyam Prasad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2E78A6-6CD4-417B-9ADC-B294642EFD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138" y="1971675"/>
            <a:ext cx="10075862" cy="911225"/>
          </a:xfrm>
        </p:spPr>
        <p:txBody>
          <a:bodyPr/>
          <a:lstStyle/>
          <a:p>
            <a:r>
              <a:rPr lang="en-US" sz="4000" dirty="0">
                <a:solidFill>
                  <a:srgbClr val="1D1C1D"/>
                </a:solidFill>
                <a:latin typeface="Amasis MT Pro Black" panose="020B0604020202020204" pitchFamily="18" charset="0"/>
              </a:rPr>
              <a:t>Script Encoder Decoder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571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7B42CB-E19D-4606-9142-9906971EC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6638" y="2550001"/>
            <a:ext cx="3173716" cy="914400"/>
          </a:xfrm>
        </p:spPr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9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E7354-A56E-4F0E-B661-E2319301EE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558B2B5-084C-4213-83E8-72A01203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4" t="5000" r="23905" b="8500"/>
          <a:stretch/>
        </p:blipFill>
        <p:spPr>
          <a:xfrm>
            <a:off x="238125" y="502285"/>
            <a:ext cx="5610225" cy="5425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67B8-4A99-4D83-8900-E5B2D097C0C2}"/>
              </a:ext>
            </a:extLst>
          </p:cNvPr>
          <p:cNvSpPr txBox="1"/>
          <p:nvPr/>
        </p:nvSpPr>
        <p:spPr>
          <a:xfrm>
            <a:off x="384175" y="6078020"/>
            <a:ext cx="7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 HTML file passed to the JAVA program</a:t>
            </a:r>
            <a:endParaRPr lang="en-IN" b="1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912B77-5A9F-4293-814B-4D1701340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3" t="4666" r="17640" b="9500"/>
          <a:stretch/>
        </p:blipFill>
        <p:spPr>
          <a:xfrm>
            <a:off x="5972175" y="502284"/>
            <a:ext cx="6032146" cy="5425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9A76B-9620-42B3-9E10-601679366775}"/>
              </a:ext>
            </a:extLst>
          </p:cNvPr>
          <p:cNvSpPr txBox="1"/>
          <p:nvPr/>
        </p:nvSpPr>
        <p:spPr>
          <a:xfrm>
            <a:off x="6096000" y="6011733"/>
            <a:ext cx="540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Encoded File in which tags have been replaced by escape characters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444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8D7127-F4FB-4256-A1AB-93AECE006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4" b="6167"/>
          <a:stretch/>
        </p:blipFill>
        <p:spPr>
          <a:xfrm>
            <a:off x="6766560" y="401983"/>
            <a:ext cx="5208270" cy="57987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658221-1DC4-46AD-9A7A-323B0FF3B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9" b="6500"/>
          <a:stretch/>
        </p:blipFill>
        <p:spPr>
          <a:xfrm>
            <a:off x="217170" y="291465"/>
            <a:ext cx="5284321" cy="5909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FB86DE-3113-4E6C-99E2-7B12A4D0F4EC}"/>
              </a:ext>
            </a:extLst>
          </p:cNvPr>
          <p:cNvSpPr txBox="1"/>
          <p:nvPr/>
        </p:nvSpPr>
        <p:spPr>
          <a:xfrm>
            <a:off x="411480" y="6332220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Original File in web browser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3ACFB-D2E3-4801-BB09-C0F4FA6BF23D}"/>
              </a:ext>
            </a:extLst>
          </p:cNvPr>
          <p:cNvSpPr txBox="1"/>
          <p:nvPr/>
        </p:nvSpPr>
        <p:spPr>
          <a:xfrm>
            <a:off x="6865622" y="6332220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 Encoded File in web browser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22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C426-4DA4-4852-8841-2B3F612BC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286" y="2275167"/>
            <a:ext cx="1906500" cy="914400"/>
          </a:xfrm>
        </p:spPr>
        <p:txBody>
          <a:bodyPr>
            <a:normAutofit/>
          </a:bodyPr>
          <a:lstStyle/>
          <a:p>
            <a:r>
              <a:rPr lang="en-IN" sz="4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518A-D577-4AF5-A68D-10DD8B391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1286" y="3231646"/>
            <a:ext cx="4370388" cy="22542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/>
              <a:t>Problem Statement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/>
              <a:t>Project Design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/>
              <a:t>Road Map to project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/>
              <a:t>Technology Exposure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/>
              <a:t>Tools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/>
              <a:t>Demo</a:t>
            </a:r>
          </a:p>
          <a:p>
            <a:pPr>
              <a:lnSpc>
                <a:spcPct val="90000"/>
              </a:lnSpc>
            </a:pPr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D8D1797-6180-9C02-2BE8-7B8070BCCE0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56720" y="6406515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A5A2B-16A2-4205-BC18-ED7AFC29AE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72672" y="6406514"/>
            <a:ext cx="384048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18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1CFE1B-61BD-4467-9DF9-D8141B6CB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2671" y="2588808"/>
            <a:ext cx="4885647" cy="1680384"/>
          </a:xfrm>
        </p:spPr>
        <p:txBody>
          <a:bodyPr>
            <a:noAutofit/>
          </a:bodyPr>
          <a:lstStyle/>
          <a:p>
            <a:r>
              <a:rPr lang="en-US" sz="4400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2EEDF9-A4FF-4EAC-9BF5-BE4550682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2650" y="2302339"/>
            <a:ext cx="4370388" cy="2254250"/>
          </a:xfrm>
        </p:spPr>
        <p:txBody>
          <a:bodyPr>
            <a:normAutofit/>
          </a:bodyPr>
          <a:lstStyle/>
          <a:p>
            <a:r>
              <a:rPr lang="en-US" sz="2000" dirty="0"/>
              <a:t>Identify and Encode potentially harmful and vulnerable tags in HTML documents through a Java application. Giving user the flexibility to encode as well as decode the tags and scripts which posses the risk to make the document unsafe.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1AC6610-CA02-3331-66E5-B3135112C8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72672" y="6406514"/>
            <a:ext cx="38404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4FE0-9228-4A92-AAB1-DAA418CBA9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757" y="9989"/>
            <a:ext cx="3910937" cy="800420"/>
          </a:xfrm>
        </p:spPr>
        <p:txBody>
          <a:bodyPr>
            <a:normAutofit/>
          </a:bodyPr>
          <a:lstStyle/>
          <a:p>
            <a:r>
              <a:rPr lang="en-IN" dirty="0"/>
              <a:t>Project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5124F-3AC7-4D98-987E-B369CAC08E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73156F-FF5B-CA4E-8303-DC8A3CAC2BDD}"/>
              </a:ext>
            </a:extLst>
          </p:cNvPr>
          <p:cNvSpPr/>
          <p:nvPr/>
        </p:nvSpPr>
        <p:spPr>
          <a:xfrm>
            <a:off x="116034" y="1115069"/>
            <a:ext cx="1588528" cy="684018"/>
          </a:xfrm>
          <a:prstGeom prst="flowChartInternalStorag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HTML Files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9A0556-2962-0A45-852F-1FDC1E441028}"/>
              </a:ext>
            </a:extLst>
          </p:cNvPr>
          <p:cNvSpPr/>
          <p:nvPr/>
        </p:nvSpPr>
        <p:spPr>
          <a:xfrm>
            <a:off x="1948992" y="1049047"/>
            <a:ext cx="1764632" cy="81606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8F1FCA-A7D5-6A4C-B9BD-61CE992FC38C}"/>
              </a:ext>
            </a:extLst>
          </p:cNvPr>
          <p:cNvSpPr/>
          <p:nvPr/>
        </p:nvSpPr>
        <p:spPr>
          <a:xfrm>
            <a:off x="453259" y="2498288"/>
            <a:ext cx="2747036" cy="19199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Executor Framework</a:t>
            </a:r>
          </a:p>
          <a:p>
            <a:pPr algn="ctr"/>
            <a:r>
              <a:rPr lang="en-US" dirty="0"/>
              <a:t>Spawns Threads</a:t>
            </a:r>
          </a:p>
          <a:p>
            <a:pPr algn="ctr"/>
            <a:r>
              <a:rPr lang="en-US" dirty="0"/>
              <a:t>Passes the File Paths and Configurations to </a:t>
            </a:r>
          </a:p>
          <a:p>
            <a:pPr algn="ctr"/>
            <a:r>
              <a:rPr lang="en-US" dirty="0"/>
              <a:t>Individual thread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3BCA5D-FA8C-F741-8FE4-7186E42D8B43}"/>
              </a:ext>
            </a:extLst>
          </p:cNvPr>
          <p:cNvSpPr/>
          <p:nvPr/>
        </p:nvSpPr>
        <p:spPr>
          <a:xfrm>
            <a:off x="4202484" y="312545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64A7BB-FE49-E243-B39E-782E56A5336D}"/>
              </a:ext>
            </a:extLst>
          </p:cNvPr>
          <p:cNvSpPr/>
          <p:nvPr/>
        </p:nvSpPr>
        <p:spPr>
          <a:xfrm>
            <a:off x="4626278" y="432264"/>
            <a:ext cx="2415436" cy="40144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C624E-BA8B-4B4A-A562-A65933305665}"/>
              </a:ext>
            </a:extLst>
          </p:cNvPr>
          <p:cNvSpPr/>
          <p:nvPr/>
        </p:nvSpPr>
        <p:spPr>
          <a:xfrm>
            <a:off x="4626277" y="869040"/>
            <a:ext cx="2415437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EEF98CA-8A0A-7C4F-AA22-093FC75A05EC}"/>
              </a:ext>
            </a:extLst>
          </p:cNvPr>
          <p:cNvSpPr/>
          <p:nvPr/>
        </p:nvSpPr>
        <p:spPr>
          <a:xfrm>
            <a:off x="4202484" y="1522071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4D854C0-8955-8046-A07C-BF3EBC37DAB9}"/>
              </a:ext>
            </a:extLst>
          </p:cNvPr>
          <p:cNvSpPr/>
          <p:nvPr/>
        </p:nvSpPr>
        <p:spPr>
          <a:xfrm>
            <a:off x="4202484" y="2668687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68B26F8-922D-2D46-A85B-F6FBAA61355C}"/>
              </a:ext>
            </a:extLst>
          </p:cNvPr>
          <p:cNvSpPr/>
          <p:nvPr/>
        </p:nvSpPr>
        <p:spPr>
          <a:xfrm>
            <a:off x="4202484" y="3920324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CD34A70-81B0-9946-A664-75CF4F5328D0}"/>
              </a:ext>
            </a:extLst>
          </p:cNvPr>
          <p:cNvSpPr/>
          <p:nvPr/>
        </p:nvSpPr>
        <p:spPr>
          <a:xfrm>
            <a:off x="4202484" y="5167483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B892E1-A39C-9B41-B1C6-1CEDB1AD9409}"/>
              </a:ext>
            </a:extLst>
          </p:cNvPr>
          <p:cNvSpPr/>
          <p:nvPr/>
        </p:nvSpPr>
        <p:spPr>
          <a:xfrm>
            <a:off x="4626277" y="1686980"/>
            <a:ext cx="2415437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982467-B46B-C345-A191-DD737855242E}"/>
              </a:ext>
            </a:extLst>
          </p:cNvPr>
          <p:cNvSpPr/>
          <p:nvPr/>
        </p:nvSpPr>
        <p:spPr>
          <a:xfrm>
            <a:off x="4626278" y="2770208"/>
            <a:ext cx="2450832" cy="36885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D807EA-E645-F64D-8E00-0D5F778BD515}"/>
              </a:ext>
            </a:extLst>
          </p:cNvPr>
          <p:cNvSpPr/>
          <p:nvPr/>
        </p:nvSpPr>
        <p:spPr>
          <a:xfrm>
            <a:off x="4626278" y="4085233"/>
            <a:ext cx="2574622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3B0501-F588-A748-A9A5-B9A62E9BA23A}"/>
              </a:ext>
            </a:extLst>
          </p:cNvPr>
          <p:cNvSpPr/>
          <p:nvPr/>
        </p:nvSpPr>
        <p:spPr>
          <a:xfrm>
            <a:off x="4626278" y="5258822"/>
            <a:ext cx="2450832" cy="381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2388D9-3CED-F144-BE82-F3816AA4D676}"/>
              </a:ext>
            </a:extLst>
          </p:cNvPr>
          <p:cNvSpPr/>
          <p:nvPr/>
        </p:nvSpPr>
        <p:spPr>
          <a:xfrm>
            <a:off x="4626277" y="2134579"/>
            <a:ext cx="2415437" cy="393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E839E6-16FA-1144-863A-731CF459AD7C}"/>
              </a:ext>
            </a:extLst>
          </p:cNvPr>
          <p:cNvSpPr/>
          <p:nvPr/>
        </p:nvSpPr>
        <p:spPr>
          <a:xfrm>
            <a:off x="4626277" y="3214209"/>
            <a:ext cx="2415437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0011F7-8C98-504B-B092-A97AC622580D}"/>
              </a:ext>
            </a:extLst>
          </p:cNvPr>
          <p:cNvSpPr/>
          <p:nvPr/>
        </p:nvSpPr>
        <p:spPr>
          <a:xfrm>
            <a:off x="4626278" y="4493337"/>
            <a:ext cx="2415436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9F7E37-B5A8-434F-A89E-F02E1FBEECD9}"/>
              </a:ext>
            </a:extLst>
          </p:cNvPr>
          <p:cNvSpPr/>
          <p:nvPr/>
        </p:nvSpPr>
        <p:spPr>
          <a:xfrm>
            <a:off x="4564382" y="5693057"/>
            <a:ext cx="2512728" cy="381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324EC8-BB39-7E45-97CA-AA9604E96619}"/>
              </a:ext>
            </a:extLst>
          </p:cNvPr>
          <p:cNvSpPr txBox="1"/>
          <p:nvPr/>
        </p:nvSpPr>
        <p:spPr>
          <a:xfrm>
            <a:off x="5150285" y="6331924"/>
            <a:ext cx="1891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THREADS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18BD64-701C-594D-8831-E922D56C2D94}"/>
              </a:ext>
            </a:extLst>
          </p:cNvPr>
          <p:cNvCxnSpPr>
            <a:endCxn id="10" idx="1"/>
          </p:cNvCxnSpPr>
          <p:nvPr/>
        </p:nvCxnSpPr>
        <p:spPr>
          <a:xfrm>
            <a:off x="1704562" y="1457078"/>
            <a:ext cx="244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A94C4A61-97E5-F640-9087-7FB928D5F1E0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rot="5400000">
            <a:off x="2012454" y="1679433"/>
            <a:ext cx="633179" cy="100453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0B9B00D-AA9D-064C-AFDC-C4DBB17979EF}"/>
              </a:ext>
            </a:extLst>
          </p:cNvPr>
          <p:cNvSpPr/>
          <p:nvPr/>
        </p:nvSpPr>
        <p:spPr>
          <a:xfrm>
            <a:off x="368656" y="4849596"/>
            <a:ext cx="2916242" cy="167755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Script Data Binder</a:t>
            </a:r>
          </a:p>
          <a:p>
            <a:pPr algn="ctr"/>
            <a:r>
              <a:rPr lang="en-US" dirty="0"/>
              <a:t>Reads configuration passed by the user and creates suitable Data Structures.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07F7726-794E-6B41-B2F9-6B20BE19A8A9}"/>
              </a:ext>
            </a:extLst>
          </p:cNvPr>
          <p:cNvCxnSpPr>
            <a:cxnSpLocks/>
            <a:stCxn id="61" idx="0"/>
            <a:endCxn id="17" idx="2"/>
          </p:cNvCxnSpPr>
          <p:nvPr/>
        </p:nvCxnSpPr>
        <p:spPr>
          <a:xfrm flipV="1">
            <a:off x="1826777" y="4418188"/>
            <a:ext cx="0" cy="431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388B862-3056-F341-89C1-9A12E4C1535A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3200295" y="833713"/>
            <a:ext cx="1002189" cy="262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1DA0008-18C6-124F-A433-8C34052B19E7}"/>
              </a:ext>
            </a:extLst>
          </p:cNvPr>
          <p:cNvCxnSpPr>
            <a:cxnSpLocks/>
            <a:stCxn id="17" idx="3"/>
            <a:endCxn id="30" idx="1"/>
          </p:cNvCxnSpPr>
          <p:nvPr/>
        </p:nvCxnSpPr>
        <p:spPr>
          <a:xfrm flipV="1">
            <a:off x="3200295" y="2043239"/>
            <a:ext cx="1002189" cy="141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A8E2E3-1C1E-CF42-A8F3-75FBA155A55D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 flipV="1">
            <a:off x="3200295" y="3189855"/>
            <a:ext cx="1002189" cy="26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D6F6800-6151-9C41-B18F-5EC937667284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>
            <a:off x="3200295" y="3458238"/>
            <a:ext cx="1002189" cy="98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972648D-045E-0B4F-B8F0-F4B281842048}"/>
              </a:ext>
            </a:extLst>
          </p:cNvPr>
          <p:cNvCxnSpPr>
            <a:cxnSpLocks/>
            <a:stCxn id="17" idx="3"/>
            <a:endCxn id="33" idx="1"/>
          </p:cNvCxnSpPr>
          <p:nvPr/>
        </p:nvCxnSpPr>
        <p:spPr>
          <a:xfrm>
            <a:off x="3200295" y="3458238"/>
            <a:ext cx="1002189" cy="223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47414C4-8FD4-C04C-A647-ED40B59A2D2D}"/>
              </a:ext>
            </a:extLst>
          </p:cNvPr>
          <p:cNvCxnSpPr>
            <a:cxnSpLocks/>
          </p:cNvCxnSpPr>
          <p:nvPr/>
        </p:nvCxnSpPr>
        <p:spPr>
          <a:xfrm flipV="1">
            <a:off x="7333986" y="2118195"/>
            <a:ext cx="2703535" cy="2259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495A6100-7D5B-1C4C-BB9C-2CF0658CF15C}"/>
              </a:ext>
            </a:extLst>
          </p:cNvPr>
          <p:cNvSpPr/>
          <p:nvPr/>
        </p:nvSpPr>
        <p:spPr>
          <a:xfrm>
            <a:off x="7515043" y="567161"/>
            <a:ext cx="3131503" cy="357360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sz="1600" dirty="0"/>
          </a:p>
          <a:p>
            <a:pPr algn="ctr"/>
            <a:r>
              <a:rPr lang="en-US" sz="1600" b="1" dirty="0"/>
              <a:t>Script Encoder/Decoder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Reads the files in fixed memory blocks for memory optimization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Uses Regex functions to find patterns and encoding the occurrences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/>
              <a:t>Hence disabling the potentially harmful scripts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3" name="Rounded Rectangle 5">
            <a:extLst>
              <a:ext uri="{FF2B5EF4-FFF2-40B4-BE49-F238E27FC236}">
                <a16:creationId xmlns:a16="http://schemas.microsoft.com/office/drawing/2014/main" id="{7DFE70C5-F1B5-4C7E-832D-AF1219AD8A2E}"/>
              </a:ext>
            </a:extLst>
          </p:cNvPr>
          <p:cNvSpPr/>
          <p:nvPr/>
        </p:nvSpPr>
        <p:spPr>
          <a:xfrm>
            <a:off x="10975225" y="410199"/>
            <a:ext cx="992489" cy="684018"/>
          </a:xfrm>
          <a:prstGeom prst="flowChartInternalStorag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Output File</a:t>
            </a:r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2FAE200A-0885-4B8E-8736-9DB834F2AFF2}"/>
              </a:ext>
            </a:extLst>
          </p:cNvPr>
          <p:cNvSpPr/>
          <p:nvPr/>
        </p:nvSpPr>
        <p:spPr>
          <a:xfrm>
            <a:off x="10944849" y="2972399"/>
            <a:ext cx="992489" cy="684018"/>
          </a:xfrm>
          <a:prstGeom prst="flowChartInternalStorag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Output File</a:t>
            </a:r>
          </a:p>
        </p:txBody>
      </p:sp>
      <p:sp>
        <p:nvSpPr>
          <p:cNvPr id="45" name="Rounded Rectangle 5">
            <a:extLst>
              <a:ext uri="{FF2B5EF4-FFF2-40B4-BE49-F238E27FC236}">
                <a16:creationId xmlns:a16="http://schemas.microsoft.com/office/drawing/2014/main" id="{A784FFDF-A7D8-48B1-98A3-A8B109D22F8C}"/>
              </a:ext>
            </a:extLst>
          </p:cNvPr>
          <p:cNvSpPr/>
          <p:nvPr/>
        </p:nvSpPr>
        <p:spPr>
          <a:xfrm>
            <a:off x="10944850" y="4104823"/>
            <a:ext cx="992489" cy="684018"/>
          </a:xfrm>
          <a:prstGeom prst="flowChartInternalStorag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Output File</a:t>
            </a: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CCC39E2E-B677-4E84-BF39-B41FD8C19E8E}"/>
              </a:ext>
            </a:extLst>
          </p:cNvPr>
          <p:cNvSpPr/>
          <p:nvPr/>
        </p:nvSpPr>
        <p:spPr>
          <a:xfrm>
            <a:off x="10944850" y="5287647"/>
            <a:ext cx="992489" cy="684018"/>
          </a:xfrm>
          <a:prstGeom prst="flowChartInternalStorag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Output File</a:t>
            </a:r>
          </a:p>
        </p:txBody>
      </p: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8404C18E-C02E-4F03-B109-DC11E5702290}"/>
              </a:ext>
            </a:extLst>
          </p:cNvPr>
          <p:cNvSpPr/>
          <p:nvPr/>
        </p:nvSpPr>
        <p:spPr>
          <a:xfrm>
            <a:off x="10975224" y="1704711"/>
            <a:ext cx="992489" cy="684018"/>
          </a:xfrm>
          <a:prstGeom prst="flowChartInternalStorag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Output File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261FBC-EFAC-451C-A642-449253E891D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333985" y="4429485"/>
            <a:ext cx="3610865" cy="173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9B8287-7CBC-4E82-9C36-5101DFD07D9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333986" y="5585363"/>
            <a:ext cx="3610864" cy="442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F7B2C9-254E-43CB-8CC3-65B0DF4A2C7A}"/>
              </a:ext>
            </a:extLst>
          </p:cNvPr>
          <p:cNvCxnSpPr>
            <a:cxnSpLocks/>
          </p:cNvCxnSpPr>
          <p:nvPr/>
        </p:nvCxnSpPr>
        <p:spPr>
          <a:xfrm>
            <a:off x="7333986" y="3314408"/>
            <a:ext cx="3610864" cy="442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9A81DF-A2C3-4379-9AAF-F66D42A2F917}"/>
              </a:ext>
            </a:extLst>
          </p:cNvPr>
          <p:cNvCxnSpPr>
            <a:cxnSpLocks/>
          </p:cNvCxnSpPr>
          <p:nvPr/>
        </p:nvCxnSpPr>
        <p:spPr>
          <a:xfrm>
            <a:off x="7333985" y="1857672"/>
            <a:ext cx="3610864" cy="442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50B09A4-9E89-4C36-AEE6-225E2EE639BE}"/>
              </a:ext>
            </a:extLst>
          </p:cNvPr>
          <p:cNvCxnSpPr>
            <a:cxnSpLocks/>
          </p:cNvCxnSpPr>
          <p:nvPr/>
        </p:nvCxnSpPr>
        <p:spPr>
          <a:xfrm>
            <a:off x="7333986" y="707915"/>
            <a:ext cx="3610864" cy="442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6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93094-3FCD-4CDD-BE78-27E4B546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6720" y="1774126"/>
            <a:ext cx="3363242" cy="914400"/>
          </a:xfrm>
        </p:spPr>
        <p:txBody>
          <a:bodyPr/>
          <a:lstStyle/>
          <a:p>
            <a:r>
              <a:rPr lang="en-IN"/>
              <a:t>Roadmap</a:t>
            </a:r>
          </a:p>
          <a:p>
            <a:r>
              <a:rPr lang="en-IN"/>
              <a:t>To the </a:t>
            </a:r>
          </a:p>
          <a:p>
            <a:r>
              <a:rPr lang="en-IN"/>
              <a:t>Project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66622-D1F8-4972-A109-25BCEEC2AD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8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4002C-1782-40D2-AA07-DA7E07D89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3D85A6-0EC5-4B52-A911-BE947E289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345886"/>
              </p:ext>
            </p:extLst>
          </p:nvPr>
        </p:nvGraphicFramePr>
        <p:xfrm>
          <a:off x="384175" y="301625"/>
          <a:ext cx="11506199" cy="613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71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BEE981B-F780-455B-B878-443C9B812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599197"/>
              </p:ext>
            </p:extLst>
          </p:nvPr>
        </p:nvGraphicFramePr>
        <p:xfrm>
          <a:off x="419101" y="209550"/>
          <a:ext cx="10887074" cy="623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9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2EE67A6-10B2-EECD-8886-65AF28F4C9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087" y="170747"/>
            <a:ext cx="10210800" cy="844550"/>
          </a:xfrm>
        </p:spPr>
        <p:txBody>
          <a:bodyPr anchor="b">
            <a:normAutofit/>
          </a:bodyPr>
          <a:lstStyle/>
          <a:p>
            <a:r>
              <a:rPr lang="en-US" dirty="0"/>
              <a:t>Technology Exposure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1D3FA06-6F82-40EF-A119-ABCCCC8822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25" y="1319759"/>
            <a:ext cx="4114800" cy="40179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Regex </a:t>
            </a:r>
            <a:r>
              <a:rPr lang="en-US" b="0" dirty="0"/>
              <a:t>for tag identification in encoding/decoding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5B41F-F7BC-45D9-BD5A-CD2534D922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EBAF791-C981-68B9-99B3-3520BE2955B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40273" y="1219837"/>
            <a:ext cx="3609298" cy="40179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Executor Framework </a:t>
            </a:r>
            <a:r>
              <a:rPr lang="en-US" b="0" dirty="0"/>
              <a:t>for thread pooling</a:t>
            </a:r>
          </a:p>
          <a:p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6E4AFBE-C66D-7517-D18E-1F2D2F4120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1275" y="4069867"/>
            <a:ext cx="3579187" cy="40179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Log4j </a:t>
            </a:r>
            <a:r>
              <a:rPr lang="en-US" b="0" dirty="0"/>
              <a:t>for writing logs and maintaining logs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AFA9E-A2AA-4330-939A-0D823902BD5B}"/>
              </a:ext>
            </a:extLst>
          </p:cNvPr>
          <p:cNvSpPr txBox="1"/>
          <p:nvPr/>
        </p:nvSpPr>
        <p:spPr>
          <a:xfrm>
            <a:off x="235600" y="2132278"/>
            <a:ext cx="6297272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IN" sz="1800" dirty="0">
                <a:solidFill>
                  <a:srgbClr val="2A00FF"/>
                </a:solidFill>
                <a:latin typeface="Consolas" panose="020B0609020204030204" pitchFamily="49" charset="0"/>
              </a:rPr>
              <a:t>"(&lt;|&lt;/)"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+ tag + </a:t>
            </a:r>
            <a:r>
              <a:rPr lang="en-IN" sz="1800" dirty="0">
                <a:solidFill>
                  <a:srgbClr val="2A00FF"/>
                </a:solidFill>
                <a:latin typeface="Consolas" panose="020B0609020204030204" pitchFamily="49" charset="0"/>
              </a:rPr>
              <a:t>"[^&gt;]*"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IN" sz="1800" dirty="0">
                <a:solidFill>
                  <a:srgbClr val="2A00FF"/>
                </a:solidFill>
                <a:latin typeface="Consolas" panose="020B0609020204030204" pitchFamily="49" charset="0"/>
              </a:rPr>
              <a:t>"&gt;"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&lt;script src=1 onerror=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"javascript:alert(1)"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0A672A-DD86-431D-909A-5B5D5CE35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2" y="4934282"/>
            <a:ext cx="11649075" cy="11963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FE7A0A-FF3A-4CF6-B19B-498E3076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75" y="1927738"/>
            <a:ext cx="5267326" cy="28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2EE67A6-10B2-EECD-8886-65AF28F4C9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275" y="678082"/>
            <a:ext cx="10210800" cy="844550"/>
          </a:xfrm>
        </p:spPr>
        <p:txBody>
          <a:bodyPr anchor="b">
            <a:normAutofit/>
          </a:bodyPr>
          <a:lstStyle/>
          <a:p>
            <a:r>
              <a:rPr lang="en-US" dirty="0"/>
              <a:t>Tools used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1D3FA06-6F82-40EF-A119-ABCCCC8822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4175" y="3897313"/>
            <a:ext cx="4343400" cy="4017962"/>
          </a:xfrm>
        </p:spPr>
        <p:txBody>
          <a:bodyPr>
            <a:normAutofit/>
          </a:bodyPr>
          <a:lstStyle/>
          <a:p>
            <a:r>
              <a:rPr lang="en-US" dirty="0"/>
              <a:t>Eclipse </a:t>
            </a:r>
            <a:r>
              <a:rPr lang="en-US" b="0" dirty="0"/>
              <a:t>as an IDE and a project management tool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5B41F-F7BC-45D9-BD5A-CD2534D922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6E4AFBE-C66D-7517-D18E-1F2D2F4120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93622" y="3897313"/>
            <a:ext cx="3579187" cy="4017962"/>
          </a:xfrm>
        </p:spPr>
        <p:txBody>
          <a:bodyPr/>
          <a:lstStyle/>
          <a:p>
            <a:r>
              <a:rPr lang="en-US" dirty="0"/>
              <a:t>SVN </a:t>
            </a:r>
            <a:r>
              <a:rPr lang="en-US" b="0" dirty="0"/>
              <a:t>as a repository manager for sharing files among the team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DFFB3-0D5A-4E6C-A0B6-D4282FE13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9" t="17687" r="3920" b="17687"/>
          <a:stretch/>
        </p:blipFill>
        <p:spPr>
          <a:xfrm>
            <a:off x="385764" y="2059009"/>
            <a:ext cx="4076700" cy="155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719D7-72E9-4942-B473-1641506E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565" y="2063750"/>
            <a:ext cx="2334060" cy="1548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76DEE-6C53-4B68-B5B1-977CF52D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32" y="2063750"/>
            <a:ext cx="1809867" cy="1548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EBB101-FF20-4219-9926-08BEE37726DB}"/>
              </a:ext>
            </a:extLst>
          </p:cNvPr>
          <p:cNvSpPr txBox="1"/>
          <p:nvPr/>
        </p:nvSpPr>
        <p:spPr>
          <a:xfrm>
            <a:off x="5038724" y="3897313"/>
            <a:ext cx="2854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Beyond Compare </a:t>
            </a:r>
            <a:r>
              <a:rPr lang="en-IN" sz="2000" dirty="0"/>
              <a:t>as tool to manage and edit source code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67795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edwood Template 1">
  <a:themeElements>
    <a:clrScheme name="Redwood v1_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FACD6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</a:custClrLst>
  <a:extLst>
    <a:ext uri="{05A4C25C-085E-4340-85A3-A5531E510DB2}">
      <thm15:themeFamily xmlns:thm15="http://schemas.microsoft.com/office/thememl/2012/main" name="Redwood Template 1.pptx" id="{0FA5AF4A-CD2C-4B5D-997E-AF46CFFBAB57}" vid="{0F1346E3-66C1-4BED-805F-B369B716296E}"/>
    </a:ext>
  </a:extLst>
</a:theme>
</file>

<file path=ppt/theme/theme2.xml><?xml version="1.0" encoding="utf-8"?>
<a:theme xmlns:a="http://schemas.openxmlformats.org/drawingml/2006/main" name="1_Redwood Template 1">
  <a:themeElements>
    <a:clrScheme name="Redwood v1_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FACD6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</a:custClrLst>
  <a:extLst>
    <a:ext uri="{05A4C25C-085E-4340-85A3-A5531E510DB2}">
      <thm15:themeFamily xmlns:thm15="http://schemas.microsoft.com/office/thememl/2012/main" name="Redwood Template 1.pptx" id="{0FA5AF4A-CD2C-4B5D-997E-AF46CFFBAB57}" vid="{0F1346E3-66C1-4BED-805F-B369B716296E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Parent Master</Template>
  <TotalTime>1860</TotalTime>
  <Words>568</Words>
  <Application>Microsoft Office PowerPoint</Application>
  <PresentationFormat>Widescreen</PresentationFormat>
  <Paragraphs>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Amasis MT Pro Black</vt:lpstr>
      <vt:lpstr>Arial</vt:lpstr>
      <vt:lpstr>Consolas</vt:lpstr>
      <vt:lpstr>Georgia</vt:lpstr>
      <vt:lpstr>Oracle Sans</vt:lpstr>
      <vt:lpstr>Oracle Sans Light</vt:lpstr>
      <vt:lpstr>System Font Regular</vt:lpstr>
      <vt:lpstr>Wingdings</vt:lpstr>
      <vt:lpstr>Redwood Template 1</vt:lpstr>
      <vt:lpstr>1_Redwood Template 1</vt:lpstr>
      <vt:lpstr>Script Encoder Decoder</vt:lpstr>
      <vt:lpstr>PowerPoint Presentation</vt:lpstr>
      <vt:lpstr>PowerPoint Presentation</vt:lpstr>
      <vt:lpstr>Project Design</vt:lpstr>
      <vt:lpstr>PowerPoint Presentation</vt:lpstr>
      <vt:lpstr>PowerPoint Presentation</vt:lpstr>
      <vt:lpstr>PowerPoint Presentation</vt:lpstr>
      <vt:lpstr>Technology Exposure</vt:lpstr>
      <vt:lpstr>Tools used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does this new template look so different?</dc:title>
  <dc:creator>David Matis</dc:creator>
  <cp:lastModifiedBy>Adarsh Anand</cp:lastModifiedBy>
  <cp:revision>35</cp:revision>
  <cp:lastPrinted>2020-04-27T15:25:41Z</cp:lastPrinted>
  <dcterms:created xsi:type="dcterms:W3CDTF">2020-04-24T17:34:12Z</dcterms:created>
  <dcterms:modified xsi:type="dcterms:W3CDTF">2022-07-02T09:56:58Z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D7F23BF0-DB0D-4E1E-8A1C-A14A75321F23</vt:lpwstr>
  </property>
  <property fmtid="{D5CDD505-2E9C-101B-9397-08002B2CF9AE}" pid="3" name="ArticulatePath">
    <vt:lpwstr>Intern Onboarding - Week 01 - Day 01 - 2020-05-18, Monday</vt:lpwstr>
  </property>
</Properties>
</file>